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475" r:id="rId2"/>
    <p:sldId id="478" r:id="rId3"/>
    <p:sldId id="497" r:id="rId4"/>
    <p:sldId id="496" r:id="rId5"/>
    <p:sldId id="500" r:id="rId6"/>
    <p:sldId id="491" r:id="rId7"/>
    <p:sldId id="493" r:id="rId8"/>
    <p:sldId id="494" r:id="rId9"/>
    <p:sldId id="501" r:id="rId10"/>
    <p:sldId id="502" r:id="rId11"/>
    <p:sldId id="503" r:id="rId12"/>
    <p:sldId id="499" r:id="rId13"/>
    <p:sldId id="504" r:id="rId14"/>
    <p:sldId id="483" r:id="rId15"/>
    <p:sldId id="510" r:id="rId16"/>
    <p:sldId id="505" r:id="rId17"/>
    <p:sldId id="507" r:id="rId18"/>
    <p:sldId id="508" r:id="rId19"/>
    <p:sldId id="506" r:id="rId20"/>
    <p:sldId id="511" r:id="rId21"/>
    <p:sldId id="509" r:id="rId22"/>
  </p:sldIdLst>
  <p:sldSz cx="9144000" cy="6858000" type="screen4x3"/>
  <p:notesSz cx="7086600" cy="93726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varScale="1">
        <p:scale>
          <a:sx n="108" d="100"/>
          <a:sy n="108" d="100"/>
        </p:scale>
        <p:origin x="1704" y="96"/>
      </p:cViewPr>
      <p:guideLst>
        <p:guide orient="horz" pos="2160"/>
        <p:guide pos="2880"/>
      </p:guideLst>
    </p:cSldViewPr>
  </p:slideViewPr>
  <p:outlineViewPr>
    <p:cViewPr>
      <p:scale>
        <a:sx n="33" d="100"/>
        <a:sy n="33" d="100"/>
      </p:scale>
      <p:origin x="18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3108" y="-90"/>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yton, Bernard" userId="a551b899-a7ab-4727-b5e6-04a6efebc61b" providerId="ADAL" clId="{CCA8B24C-B69B-4DF3-AED9-CBB335B2A169}"/>
    <pc:docChg chg="modSld">
      <pc:chgData name="Clayton, Bernard" userId="a551b899-a7ab-4727-b5e6-04a6efebc61b" providerId="ADAL" clId="{CCA8B24C-B69B-4DF3-AED9-CBB335B2A169}" dt="2023-11-11T22:03:20.696" v="0" actId="20577"/>
      <pc:docMkLst>
        <pc:docMk/>
      </pc:docMkLst>
      <pc:sldChg chg="modSp mod">
        <pc:chgData name="Clayton, Bernard" userId="a551b899-a7ab-4727-b5e6-04a6efebc61b" providerId="ADAL" clId="{CCA8B24C-B69B-4DF3-AED9-CBB335B2A169}" dt="2023-11-11T22:03:20.696" v="0" actId="20577"/>
        <pc:sldMkLst>
          <pc:docMk/>
          <pc:sldMk cId="0" sldId="496"/>
        </pc:sldMkLst>
        <pc:spChg chg="mod">
          <ac:chgData name="Clayton, Bernard" userId="a551b899-a7ab-4727-b5e6-04a6efebc61b" providerId="ADAL" clId="{CCA8B24C-B69B-4DF3-AED9-CBB335B2A169}" dt="2023-11-11T22:03:20.696" v="0" actId="20577"/>
          <ac:spMkLst>
            <pc:docMk/>
            <pc:sldMk cId="0" sldId="496"/>
            <ac:spMk id="2" creationId="{E2773FAB-9CF0-B302-9370-A42F39C4814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627CF38-6C77-031C-ECEC-CF7FDEB20F52}"/>
              </a:ext>
            </a:extLst>
          </p:cNvPr>
          <p:cNvSpPr>
            <a:spLocks noGrp="1" noChangeArrowheads="1"/>
          </p:cNvSpPr>
          <p:nvPr>
            <p:ph type="hdr" sz="quarter"/>
          </p:nvPr>
        </p:nvSpPr>
        <p:spPr bwMode="auto">
          <a:xfrm>
            <a:off x="0" y="0"/>
            <a:ext cx="3070225" cy="468313"/>
          </a:xfrm>
          <a:prstGeom prst="rect">
            <a:avLst/>
          </a:prstGeom>
          <a:noFill/>
          <a:ln w="9525">
            <a:noFill/>
            <a:miter lim="800000"/>
            <a:headEnd/>
            <a:tailEnd/>
          </a:ln>
        </p:spPr>
        <p:txBody>
          <a:bodyPr vert="horz" wrap="square" lIns="94040" tIns="47020" rIns="94040" bIns="47020" numCol="1" anchor="t" anchorCtr="0" compatLnSpc="1">
            <a:prstTxWarp prst="textNoShape">
              <a:avLst/>
            </a:prstTxWarp>
          </a:bodyPr>
          <a:lstStyle>
            <a:lvl1pPr defTabSz="939800" eaLnBrk="1" hangingPunct="1">
              <a:defRPr sz="1200">
                <a:latin typeface="Times New Roman" panose="02020603050405020304" pitchFamily="18" charset="0"/>
                <a:ea typeface="+mn-ea"/>
                <a:cs typeface="Times New Roman" panose="02020603050405020304" pitchFamily="18" charset="0"/>
              </a:defRPr>
            </a:lvl1pPr>
          </a:lstStyle>
          <a:p>
            <a:pPr>
              <a:defRPr/>
            </a:pPr>
            <a:endParaRPr lang="en-US"/>
          </a:p>
        </p:txBody>
      </p:sp>
      <p:sp>
        <p:nvSpPr>
          <p:cNvPr id="11267" name="Rectangle 3">
            <a:extLst>
              <a:ext uri="{FF2B5EF4-FFF2-40B4-BE49-F238E27FC236}">
                <a16:creationId xmlns:a16="http://schemas.microsoft.com/office/drawing/2014/main" id="{27E4D3CC-4A46-4CDB-F9A6-945D55BAA9B8}"/>
              </a:ext>
            </a:extLst>
          </p:cNvPr>
          <p:cNvSpPr>
            <a:spLocks noGrp="1" noChangeArrowheads="1"/>
          </p:cNvSpPr>
          <p:nvPr>
            <p:ph type="dt" sz="quarter" idx="1"/>
          </p:nvPr>
        </p:nvSpPr>
        <p:spPr bwMode="auto">
          <a:xfrm>
            <a:off x="4016375" y="0"/>
            <a:ext cx="3070225" cy="468313"/>
          </a:xfrm>
          <a:prstGeom prst="rect">
            <a:avLst/>
          </a:prstGeom>
          <a:noFill/>
          <a:ln w="9525">
            <a:noFill/>
            <a:miter lim="800000"/>
            <a:headEnd/>
            <a:tailEnd/>
          </a:ln>
        </p:spPr>
        <p:txBody>
          <a:bodyPr vert="horz" wrap="square" lIns="94040" tIns="47020" rIns="94040" bIns="47020" numCol="1" anchor="t" anchorCtr="0" compatLnSpc="1">
            <a:prstTxWarp prst="textNoShape">
              <a:avLst/>
            </a:prstTxWarp>
          </a:bodyPr>
          <a:lstStyle>
            <a:lvl1pPr algn="r" defTabSz="939800" eaLnBrk="1" hangingPunct="1">
              <a:defRPr sz="1200">
                <a:latin typeface="Times New Roman" panose="02020603050405020304" pitchFamily="18" charset="0"/>
                <a:ea typeface="+mn-ea"/>
                <a:cs typeface="Times New Roman" panose="02020603050405020304" pitchFamily="18" charset="0"/>
              </a:defRPr>
            </a:lvl1pPr>
          </a:lstStyle>
          <a:p>
            <a:pPr>
              <a:defRPr/>
            </a:pPr>
            <a:endParaRPr lang="en-US"/>
          </a:p>
        </p:txBody>
      </p:sp>
      <p:sp>
        <p:nvSpPr>
          <p:cNvPr id="11268" name="Rectangle 4">
            <a:extLst>
              <a:ext uri="{FF2B5EF4-FFF2-40B4-BE49-F238E27FC236}">
                <a16:creationId xmlns:a16="http://schemas.microsoft.com/office/drawing/2014/main" id="{C85D4858-99B9-181E-5E65-756761F0FD93}"/>
              </a:ext>
            </a:extLst>
          </p:cNvPr>
          <p:cNvSpPr>
            <a:spLocks noGrp="1" noChangeArrowheads="1"/>
          </p:cNvSpPr>
          <p:nvPr>
            <p:ph type="ftr" sz="quarter" idx="2"/>
          </p:nvPr>
        </p:nvSpPr>
        <p:spPr bwMode="auto">
          <a:xfrm>
            <a:off x="0" y="8904288"/>
            <a:ext cx="3070225" cy="468312"/>
          </a:xfrm>
          <a:prstGeom prst="rect">
            <a:avLst/>
          </a:prstGeom>
          <a:noFill/>
          <a:ln w="9525">
            <a:noFill/>
            <a:miter lim="800000"/>
            <a:headEnd/>
            <a:tailEnd/>
          </a:ln>
        </p:spPr>
        <p:txBody>
          <a:bodyPr vert="horz" wrap="square" lIns="94040" tIns="47020" rIns="94040" bIns="47020" numCol="1" anchor="b" anchorCtr="0" compatLnSpc="1">
            <a:prstTxWarp prst="textNoShape">
              <a:avLst/>
            </a:prstTxWarp>
          </a:bodyPr>
          <a:lstStyle>
            <a:lvl1pPr defTabSz="939800" eaLnBrk="1" hangingPunct="1">
              <a:defRPr sz="1200">
                <a:latin typeface="Times New Roman" panose="02020603050405020304" pitchFamily="18" charset="0"/>
                <a:ea typeface="+mn-ea"/>
                <a:cs typeface="Times New Roman" panose="02020603050405020304" pitchFamily="18" charset="0"/>
              </a:defRPr>
            </a:lvl1pPr>
          </a:lstStyle>
          <a:p>
            <a:pPr>
              <a:defRPr/>
            </a:pPr>
            <a:endParaRPr lang="en-US"/>
          </a:p>
        </p:txBody>
      </p:sp>
      <p:sp>
        <p:nvSpPr>
          <p:cNvPr id="11269" name="Rectangle 5">
            <a:extLst>
              <a:ext uri="{FF2B5EF4-FFF2-40B4-BE49-F238E27FC236}">
                <a16:creationId xmlns:a16="http://schemas.microsoft.com/office/drawing/2014/main" id="{92EC3A91-5864-2B57-613F-6D2CE660BC85}"/>
              </a:ext>
            </a:extLst>
          </p:cNvPr>
          <p:cNvSpPr>
            <a:spLocks noGrp="1" noChangeArrowheads="1"/>
          </p:cNvSpPr>
          <p:nvPr>
            <p:ph type="sldNum" sz="quarter" idx="3"/>
          </p:nvPr>
        </p:nvSpPr>
        <p:spPr bwMode="auto">
          <a:xfrm>
            <a:off x="4016375" y="8904288"/>
            <a:ext cx="3070225" cy="468312"/>
          </a:xfrm>
          <a:prstGeom prst="rect">
            <a:avLst/>
          </a:prstGeom>
          <a:noFill/>
          <a:ln w="9525">
            <a:noFill/>
            <a:miter lim="800000"/>
            <a:headEnd/>
            <a:tailEnd/>
          </a:ln>
        </p:spPr>
        <p:txBody>
          <a:bodyPr vert="horz" wrap="square" lIns="94040" tIns="47020" rIns="94040" bIns="47020" numCol="1" anchor="b" anchorCtr="0" compatLnSpc="1">
            <a:prstTxWarp prst="textNoShape">
              <a:avLst/>
            </a:prstTxWarp>
          </a:bodyPr>
          <a:lstStyle>
            <a:lvl1pPr algn="r" defTabSz="939800" eaLnBrk="1" hangingPunct="1">
              <a:defRPr sz="1200"/>
            </a:lvl1pPr>
          </a:lstStyle>
          <a:p>
            <a:pPr>
              <a:defRPr/>
            </a:pPr>
            <a:fld id="{C9D7127A-467E-034A-A098-F25D708964F8}"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0131FCF-EA65-9E24-35CD-C09AB010EBD2}"/>
              </a:ext>
            </a:extLst>
          </p:cNvPr>
          <p:cNvSpPr>
            <a:spLocks noGrp="1" noChangeArrowheads="1"/>
          </p:cNvSpPr>
          <p:nvPr>
            <p:ph type="hdr" sz="quarter"/>
          </p:nvPr>
        </p:nvSpPr>
        <p:spPr bwMode="auto">
          <a:xfrm>
            <a:off x="0" y="0"/>
            <a:ext cx="3070225" cy="468313"/>
          </a:xfrm>
          <a:prstGeom prst="rect">
            <a:avLst/>
          </a:prstGeom>
          <a:noFill/>
          <a:ln w="9525">
            <a:noFill/>
            <a:miter lim="800000"/>
            <a:headEnd/>
            <a:tailEnd/>
          </a:ln>
        </p:spPr>
        <p:txBody>
          <a:bodyPr vert="horz" wrap="square" lIns="94040" tIns="47020" rIns="94040" bIns="47020" numCol="1" anchor="t" anchorCtr="0" compatLnSpc="1">
            <a:prstTxWarp prst="textNoShape">
              <a:avLst/>
            </a:prstTxWarp>
          </a:bodyPr>
          <a:lstStyle>
            <a:lvl1pPr defTabSz="939800" eaLnBrk="1" hangingPunct="1">
              <a:defRPr sz="1200">
                <a:latin typeface="Times New Roman" panose="02020603050405020304" pitchFamily="18" charset="0"/>
                <a:ea typeface="+mn-ea"/>
                <a:cs typeface="Times New Roman" panose="02020603050405020304" pitchFamily="18" charset="0"/>
              </a:defRPr>
            </a:lvl1pPr>
          </a:lstStyle>
          <a:p>
            <a:pPr>
              <a:defRPr/>
            </a:pPr>
            <a:endParaRPr lang="en-US"/>
          </a:p>
        </p:txBody>
      </p:sp>
      <p:sp>
        <p:nvSpPr>
          <p:cNvPr id="12291" name="Rectangle 3">
            <a:extLst>
              <a:ext uri="{FF2B5EF4-FFF2-40B4-BE49-F238E27FC236}">
                <a16:creationId xmlns:a16="http://schemas.microsoft.com/office/drawing/2014/main" id="{8C83886F-A9DC-E129-6849-83CD99488A36}"/>
              </a:ext>
            </a:extLst>
          </p:cNvPr>
          <p:cNvSpPr>
            <a:spLocks noGrp="1" noChangeArrowheads="1"/>
          </p:cNvSpPr>
          <p:nvPr>
            <p:ph type="dt" idx="1"/>
          </p:nvPr>
        </p:nvSpPr>
        <p:spPr bwMode="auto">
          <a:xfrm>
            <a:off x="4016375" y="0"/>
            <a:ext cx="3070225" cy="468313"/>
          </a:xfrm>
          <a:prstGeom prst="rect">
            <a:avLst/>
          </a:prstGeom>
          <a:noFill/>
          <a:ln w="9525">
            <a:noFill/>
            <a:miter lim="800000"/>
            <a:headEnd/>
            <a:tailEnd/>
          </a:ln>
        </p:spPr>
        <p:txBody>
          <a:bodyPr vert="horz" wrap="square" lIns="94040" tIns="47020" rIns="94040" bIns="47020" numCol="1" anchor="t" anchorCtr="0" compatLnSpc="1">
            <a:prstTxWarp prst="textNoShape">
              <a:avLst/>
            </a:prstTxWarp>
          </a:bodyPr>
          <a:lstStyle>
            <a:lvl1pPr algn="r" defTabSz="939800" eaLnBrk="1" hangingPunct="1">
              <a:defRPr sz="1200">
                <a:latin typeface="Times New Roman" panose="02020603050405020304" pitchFamily="18" charset="0"/>
                <a:ea typeface="+mn-ea"/>
                <a:cs typeface="Times New Roman" panose="02020603050405020304" pitchFamily="18" charset="0"/>
              </a:defRPr>
            </a:lvl1pPr>
          </a:lstStyle>
          <a:p>
            <a:pPr>
              <a:defRPr/>
            </a:pPr>
            <a:endParaRPr lang="en-US"/>
          </a:p>
        </p:txBody>
      </p:sp>
      <p:sp>
        <p:nvSpPr>
          <p:cNvPr id="14340" name="Rectangle 4">
            <a:extLst>
              <a:ext uri="{FF2B5EF4-FFF2-40B4-BE49-F238E27FC236}">
                <a16:creationId xmlns:a16="http://schemas.microsoft.com/office/drawing/2014/main" id="{C833F8BC-DC3F-3E5C-A5D1-615994D968C3}"/>
              </a:ext>
            </a:extLst>
          </p:cNvPr>
          <p:cNvSpPr>
            <a:spLocks noGrp="1" noRot="1" noChangeAspect="1" noChangeArrowheads="1" noTextEdit="1"/>
          </p:cNvSpPr>
          <p:nvPr>
            <p:ph type="sldImg" idx="2"/>
          </p:nvPr>
        </p:nvSpPr>
        <p:spPr bwMode="auto">
          <a:xfrm>
            <a:off x="1200150" y="703263"/>
            <a:ext cx="4686300" cy="3514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a:extLst>
              <a:ext uri="{FF2B5EF4-FFF2-40B4-BE49-F238E27FC236}">
                <a16:creationId xmlns:a16="http://schemas.microsoft.com/office/drawing/2014/main" id="{248389BF-B7E3-00E5-6C2C-5EB50D8C6A07}"/>
              </a:ext>
            </a:extLst>
          </p:cNvPr>
          <p:cNvSpPr>
            <a:spLocks noGrp="1" noChangeArrowheads="1"/>
          </p:cNvSpPr>
          <p:nvPr>
            <p:ph type="body" sz="quarter" idx="3"/>
          </p:nvPr>
        </p:nvSpPr>
        <p:spPr bwMode="auto">
          <a:xfrm>
            <a:off x="944563" y="4452938"/>
            <a:ext cx="5197475" cy="4216400"/>
          </a:xfrm>
          <a:prstGeom prst="rect">
            <a:avLst/>
          </a:prstGeom>
          <a:noFill/>
          <a:ln w="9525">
            <a:noFill/>
            <a:miter lim="800000"/>
            <a:headEnd/>
            <a:tailEnd/>
          </a:ln>
        </p:spPr>
        <p:txBody>
          <a:bodyPr vert="horz" wrap="square" lIns="94040" tIns="47020" rIns="94040" bIns="470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id="{9622A8E3-9B42-1B5A-9306-0CAEC100E635}"/>
              </a:ext>
            </a:extLst>
          </p:cNvPr>
          <p:cNvSpPr>
            <a:spLocks noGrp="1" noChangeArrowheads="1"/>
          </p:cNvSpPr>
          <p:nvPr>
            <p:ph type="ftr" sz="quarter" idx="4"/>
          </p:nvPr>
        </p:nvSpPr>
        <p:spPr bwMode="auto">
          <a:xfrm>
            <a:off x="0" y="8904288"/>
            <a:ext cx="3070225" cy="468312"/>
          </a:xfrm>
          <a:prstGeom prst="rect">
            <a:avLst/>
          </a:prstGeom>
          <a:noFill/>
          <a:ln w="9525">
            <a:noFill/>
            <a:miter lim="800000"/>
            <a:headEnd/>
            <a:tailEnd/>
          </a:ln>
        </p:spPr>
        <p:txBody>
          <a:bodyPr vert="horz" wrap="square" lIns="94040" tIns="47020" rIns="94040" bIns="47020" numCol="1" anchor="b" anchorCtr="0" compatLnSpc="1">
            <a:prstTxWarp prst="textNoShape">
              <a:avLst/>
            </a:prstTxWarp>
          </a:bodyPr>
          <a:lstStyle>
            <a:lvl1pPr defTabSz="939800" eaLnBrk="1" hangingPunct="1">
              <a:defRPr sz="1200">
                <a:latin typeface="Times New Roman" panose="02020603050405020304" pitchFamily="18" charset="0"/>
                <a:ea typeface="+mn-ea"/>
                <a:cs typeface="Times New Roman" panose="02020603050405020304" pitchFamily="18" charset="0"/>
              </a:defRPr>
            </a:lvl1pPr>
          </a:lstStyle>
          <a:p>
            <a:pPr>
              <a:defRPr/>
            </a:pPr>
            <a:endParaRPr lang="en-US"/>
          </a:p>
        </p:txBody>
      </p:sp>
      <p:sp>
        <p:nvSpPr>
          <p:cNvPr id="12295" name="Rectangle 7">
            <a:extLst>
              <a:ext uri="{FF2B5EF4-FFF2-40B4-BE49-F238E27FC236}">
                <a16:creationId xmlns:a16="http://schemas.microsoft.com/office/drawing/2014/main" id="{1FEC2390-DE5D-2B3B-B239-1753FAE0DE03}"/>
              </a:ext>
            </a:extLst>
          </p:cNvPr>
          <p:cNvSpPr>
            <a:spLocks noGrp="1" noChangeArrowheads="1"/>
          </p:cNvSpPr>
          <p:nvPr>
            <p:ph type="sldNum" sz="quarter" idx="5"/>
          </p:nvPr>
        </p:nvSpPr>
        <p:spPr bwMode="auto">
          <a:xfrm>
            <a:off x="4016375" y="8904288"/>
            <a:ext cx="3070225" cy="468312"/>
          </a:xfrm>
          <a:prstGeom prst="rect">
            <a:avLst/>
          </a:prstGeom>
          <a:noFill/>
          <a:ln w="9525">
            <a:noFill/>
            <a:miter lim="800000"/>
            <a:headEnd/>
            <a:tailEnd/>
          </a:ln>
        </p:spPr>
        <p:txBody>
          <a:bodyPr vert="horz" wrap="square" lIns="94040" tIns="47020" rIns="94040" bIns="47020" numCol="1" anchor="b" anchorCtr="0" compatLnSpc="1">
            <a:prstTxWarp prst="textNoShape">
              <a:avLst/>
            </a:prstTxWarp>
          </a:bodyPr>
          <a:lstStyle>
            <a:lvl1pPr algn="r" defTabSz="939800" eaLnBrk="1" hangingPunct="1">
              <a:defRPr sz="1200"/>
            </a:lvl1pPr>
          </a:lstStyle>
          <a:p>
            <a:pPr>
              <a:defRPr/>
            </a:pPr>
            <a:fld id="{862465D2-EBA1-154F-BA4D-F2F4252F6DC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DC494340-17BD-2A4A-6979-25AB8D103F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007F275-8DE7-004E-9804-D76A6F3B5B9A}" type="slidenum">
              <a:rPr lang="en-US" altLang="en-US" sz="1200" smtClean="0"/>
              <a:pPr/>
              <a:t>1</a:t>
            </a:fld>
            <a:endParaRPr lang="en-US" altLang="en-US" sz="1200"/>
          </a:p>
        </p:txBody>
      </p:sp>
      <p:sp>
        <p:nvSpPr>
          <p:cNvPr id="17410" name="Rectangle 2">
            <a:extLst>
              <a:ext uri="{FF2B5EF4-FFF2-40B4-BE49-F238E27FC236}">
                <a16:creationId xmlns:a16="http://schemas.microsoft.com/office/drawing/2014/main" id="{73873286-9861-AA88-32B8-8D12D590DA48}"/>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7DD6F847-DC42-200F-75B1-4863D28F48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6C00C5C4-D345-19CF-0CFB-7000A3A31E2C}"/>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5CC3A8C3-2A33-7248-A2B4-91E60D946BBF}" type="slidenum">
              <a:rPr lang="en-US" altLang="en-US" sz="1200"/>
              <a:pPr algn="r" eaLnBrk="1" hangingPunct="1"/>
              <a:t>18</a:t>
            </a:fld>
            <a:endParaRPr lang="en-US" altLang="en-US" sz="1200"/>
          </a:p>
        </p:txBody>
      </p:sp>
      <p:sp>
        <p:nvSpPr>
          <p:cNvPr id="43010" name="Rectangle 2">
            <a:extLst>
              <a:ext uri="{FF2B5EF4-FFF2-40B4-BE49-F238E27FC236}">
                <a16:creationId xmlns:a16="http://schemas.microsoft.com/office/drawing/2014/main" id="{34A28E0A-C026-282F-B963-B207DA951049}"/>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4934E6BC-52B4-2E2D-A67F-4162D794B1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833E0F9D-5739-A2AD-3C22-FA4548D48E1B}"/>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74785007-E526-5043-94E3-838536D2EDCB}" type="slidenum">
              <a:rPr lang="en-US" altLang="en-US" sz="1200"/>
              <a:pPr algn="r" eaLnBrk="1" hangingPunct="1"/>
              <a:t>19</a:t>
            </a:fld>
            <a:endParaRPr lang="en-US" altLang="en-US" sz="1200"/>
          </a:p>
        </p:txBody>
      </p:sp>
      <p:sp>
        <p:nvSpPr>
          <p:cNvPr id="45058" name="Rectangle 2">
            <a:extLst>
              <a:ext uri="{FF2B5EF4-FFF2-40B4-BE49-F238E27FC236}">
                <a16:creationId xmlns:a16="http://schemas.microsoft.com/office/drawing/2014/main" id="{FFCF0FB1-6C24-9C6D-EA32-71AEA7D0E358}"/>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2506ED6A-A3F2-6B08-BA0E-5AE0B885C9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a:extLst>
              <a:ext uri="{FF2B5EF4-FFF2-40B4-BE49-F238E27FC236}">
                <a16:creationId xmlns:a16="http://schemas.microsoft.com/office/drawing/2014/main" id="{007A7DC7-62F8-687F-B47C-2BBB45E82E7D}"/>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2FB8E119-AA62-5A47-8746-255818AF0EA4}" type="slidenum">
              <a:rPr lang="en-US" altLang="en-US" sz="1200"/>
              <a:pPr algn="r" eaLnBrk="1" hangingPunct="1"/>
              <a:t>20</a:t>
            </a:fld>
            <a:endParaRPr lang="en-US" altLang="en-US" sz="1200"/>
          </a:p>
        </p:txBody>
      </p:sp>
      <p:sp>
        <p:nvSpPr>
          <p:cNvPr id="47106" name="Rectangle 2">
            <a:extLst>
              <a:ext uri="{FF2B5EF4-FFF2-40B4-BE49-F238E27FC236}">
                <a16:creationId xmlns:a16="http://schemas.microsoft.com/office/drawing/2014/main" id="{6567EDFA-02C3-F4AC-15ED-5E0603FBC693}"/>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DF563E32-81D0-2DDC-C720-9E96A9C415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a:extLst>
              <a:ext uri="{FF2B5EF4-FFF2-40B4-BE49-F238E27FC236}">
                <a16:creationId xmlns:a16="http://schemas.microsoft.com/office/drawing/2014/main" id="{91EB924F-32D2-074B-FA18-C3B650320257}"/>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81556BE0-BD18-B740-A38B-16C4041B243E}" type="slidenum">
              <a:rPr lang="en-US" altLang="en-US" sz="1200"/>
              <a:pPr algn="r" eaLnBrk="1" hangingPunct="1"/>
              <a:t>21</a:t>
            </a:fld>
            <a:endParaRPr lang="en-US" altLang="en-US" sz="1200"/>
          </a:p>
        </p:txBody>
      </p:sp>
      <p:sp>
        <p:nvSpPr>
          <p:cNvPr id="49154" name="Rectangle 2">
            <a:extLst>
              <a:ext uri="{FF2B5EF4-FFF2-40B4-BE49-F238E27FC236}">
                <a16:creationId xmlns:a16="http://schemas.microsoft.com/office/drawing/2014/main" id="{DB9EB9A2-CFFC-B7F4-B2A6-1E3C41FDD991}"/>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91E1E8A6-E2DA-DCB4-3374-B9720CC3219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A38238C6-CE37-30C4-5074-BE48100B41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6DC5012-020A-9E4C-A3A4-0349FE2B74D7}" type="slidenum">
              <a:rPr lang="en-US" altLang="en-US" sz="1200" smtClean="0"/>
              <a:pPr/>
              <a:t>2</a:t>
            </a:fld>
            <a:endParaRPr lang="en-US" altLang="en-US" sz="1200"/>
          </a:p>
        </p:txBody>
      </p:sp>
      <p:sp>
        <p:nvSpPr>
          <p:cNvPr id="19458" name="Rectangle 2">
            <a:extLst>
              <a:ext uri="{FF2B5EF4-FFF2-40B4-BE49-F238E27FC236}">
                <a16:creationId xmlns:a16="http://schemas.microsoft.com/office/drawing/2014/main" id="{B7715A3B-D8C9-108E-301A-4BAA9014D7DA}"/>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B66C86EF-68B5-5BAA-66F3-36B4A85A9A3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FAD1CFAF-45AE-C4F9-0714-1BFC5A9C84AA}"/>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2F3A6C81-885A-3F43-90B4-8E758480B6E5}" type="slidenum">
              <a:rPr lang="en-US" altLang="en-US" sz="1200"/>
              <a:pPr algn="r" eaLnBrk="1" hangingPunct="1"/>
              <a:t>3</a:t>
            </a:fld>
            <a:endParaRPr lang="en-US" altLang="en-US" sz="1200"/>
          </a:p>
        </p:txBody>
      </p:sp>
      <p:sp>
        <p:nvSpPr>
          <p:cNvPr id="21506" name="Rectangle 2">
            <a:extLst>
              <a:ext uri="{FF2B5EF4-FFF2-40B4-BE49-F238E27FC236}">
                <a16:creationId xmlns:a16="http://schemas.microsoft.com/office/drawing/2014/main" id="{37B5C809-5866-329B-FFF6-C3FB227378B8}"/>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B2F5C9A4-0531-48BD-EC7E-9AAB9FA563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62465D2-EBA1-154F-BA4D-F2F4252F6DC1}" type="slidenum">
              <a:rPr lang="en-US" altLang="en-US" smtClean="0"/>
              <a:pPr>
                <a:defRPr/>
              </a:pPr>
              <a:t>4</a:t>
            </a:fld>
            <a:endParaRPr lang="en-US" altLang="en-US"/>
          </a:p>
        </p:txBody>
      </p:sp>
    </p:spTree>
    <p:extLst>
      <p:ext uri="{BB962C8B-B14F-4D97-AF65-F5344CB8AC3E}">
        <p14:creationId xmlns:p14="http://schemas.microsoft.com/office/powerpoint/2010/main" val="3860858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F32AB1E4-9DF4-CB1F-EE3A-FED4B723A452}"/>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E63A7DA3-2708-7147-A586-84DFF7A36C1A}" type="slidenum">
              <a:rPr lang="en-US" altLang="en-US" sz="1200"/>
              <a:pPr algn="r" eaLnBrk="1" hangingPunct="1"/>
              <a:t>5</a:t>
            </a:fld>
            <a:endParaRPr lang="en-US" altLang="en-US" sz="1200"/>
          </a:p>
        </p:txBody>
      </p:sp>
      <p:sp>
        <p:nvSpPr>
          <p:cNvPr id="24578" name="Rectangle 2">
            <a:extLst>
              <a:ext uri="{FF2B5EF4-FFF2-40B4-BE49-F238E27FC236}">
                <a16:creationId xmlns:a16="http://schemas.microsoft.com/office/drawing/2014/main" id="{5F40AF62-42BB-72DD-E951-7B1BC7643516}"/>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B977993B-FC84-B3A2-65F8-748C38300D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0C190D4B-6E2B-8FD5-438F-79DD9019F0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DD6650E-6C86-C14C-B3EE-85041D51B06E}" type="slidenum">
              <a:rPr lang="en-US" altLang="en-US" sz="1200" smtClean="0"/>
              <a:pPr/>
              <a:t>14</a:t>
            </a:fld>
            <a:endParaRPr lang="en-US" altLang="en-US" sz="1200"/>
          </a:p>
        </p:txBody>
      </p:sp>
      <p:sp>
        <p:nvSpPr>
          <p:cNvPr id="34818" name="Rectangle 2">
            <a:extLst>
              <a:ext uri="{FF2B5EF4-FFF2-40B4-BE49-F238E27FC236}">
                <a16:creationId xmlns:a16="http://schemas.microsoft.com/office/drawing/2014/main" id="{EC2D58D9-A073-46BA-2B22-7E2F891DAD89}"/>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CCC4C7D2-6A9D-15E0-825D-FB02E2231C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317E1CF2-39C9-BD7F-DA66-B4FCBF91E68F}"/>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55395B3F-B560-9D4C-A9FA-2AF6502F1575}" type="slidenum">
              <a:rPr lang="en-US" altLang="en-US" sz="1200"/>
              <a:pPr algn="r" eaLnBrk="1" hangingPunct="1"/>
              <a:t>15</a:t>
            </a:fld>
            <a:endParaRPr lang="en-US" altLang="en-US" sz="1200"/>
          </a:p>
        </p:txBody>
      </p:sp>
      <p:sp>
        <p:nvSpPr>
          <p:cNvPr id="36866" name="Rectangle 2">
            <a:extLst>
              <a:ext uri="{FF2B5EF4-FFF2-40B4-BE49-F238E27FC236}">
                <a16:creationId xmlns:a16="http://schemas.microsoft.com/office/drawing/2014/main" id="{D1D32559-3CC8-B442-73BB-CC83B5B7B470}"/>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A97C70BC-F363-2DDF-D91E-1C9EE5FC05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a:extLst>
              <a:ext uri="{FF2B5EF4-FFF2-40B4-BE49-F238E27FC236}">
                <a16:creationId xmlns:a16="http://schemas.microsoft.com/office/drawing/2014/main" id="{0EB374E7-0AB4-CFC3-F68A-4DA123EDA783}"/>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B5AB07CD-FD76-5540-82CF-E1E104B05636}" type="slidenum">
              <a:rPr lang="en-US" altLang="en-US" sz="1200"/>
              <a:pPr algn="r" eaLnBrk="1" hangingPunct="1"/>
              <a:t>16</a:t>
            </a:fld>
            <a:endParaRPr lang="en-US" altLang="en-US" sz="1200"/>
          </a:p>
        </p:txBody>
      </p:sp>
      <p:sp>
        <p:nvSpPr>
          <p:cNvPr id="38914" name="Rectangle 2">
            <a:extLst>
              <a:ext uri="{FF2B5EF4-FFF2-40B4-BE49-F238E27FC236}">
                <a16:creationId xmlns:a16="http://schemas.microsoft.com/office/drawing/2014/main" id="{690C3E3D-7480-24C1-7F4C-81CEEC1FAF7C}"/>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141D7FF2-AA65-0A00-22D5-475788F786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DF8F8791-C2DA-74A5-69E5-018AB0BC95D4}"/>
              </a:ext>
            </a:extLst>
          </p:cNvPr>
          <p:cNvSpPr txBox="1">
            <a:spLocks noGrp="1" noChangeArrowheads="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0" tIns="47020" rIns="94040" bIns="47020" anchor="b"/>
          <a:lstStyle>
            <a:lvl1pPr defTabSz="93980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980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980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980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980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fld id="{C785C54C-A35B-E344-B039-5E102B60DCAA}" type="slidenum">
              <a:rPr lang="en-US" altLang="en-US" sz="1200"/>
              <a:pPr algn="r" eaLnBrk="1" hangingPunct="1"/>
              <a:t>17</a:t>
            </a:fld>
            <a:endParaRPr lang="en-US" altLang="en-US" sz="1200"/>
          </a:p>
        </p:txBody>
      </p:sp>
      <p:sp>
        <p:nvSpPr>
          <p:cNvPr id="40962" name="Rectangle 2">
            <a:extLst>
              <a:ext uri="{FF2B5EF4-FFF2-40B4-BE49-F238E27FC236}">
                <a16:creationId xmlns:a16="http://schemas.microsoft.com/office/drawing/2014/main" id="{C45B252F-E04C-1BD6-75C3-4838E3F11054}"/>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220ED082-DA2E-B632-ECCE-0F97A09E63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7" descr="LogoShield2">
            <a:extLst>
              <a:ext uri="{FF2B5EF4-FFF2-40B4-BE49-F238E27FC236}">
                <a16:creationId xmlns:a16="http://schemas.microsoft.com/office/drawing/2014/main" id="{CD1EAC8C-37E8-286C-A550-339D27A667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04800"/>
            <a:ext cx="1066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9">
            <a:extLst>
              <a:ext uri="{FF2B5EF4-FFF2-40B4-BE49-F238E27FC236}">
                <a16:creationId xmlns:a16="http://schemas.microsoft.com/office/drawing/2014/main" id="{2BEA2107-0FAD-1A3D-7509-5BF5E928C51F}"/>
              </a:ext>
            </a:extLst>
          </p:cNvPr>
          <p:cNvSpPr txBox="1">
            <a:spLocks noChangeArrowheads="1"/>
          </p:cNvSpPr>
          <p:nvPr/>
        </p:nvSpPr>
        <p:spPr bwMode="auto">
          <a:xfrm>
            <a:off x="533400" y="304800"/>
            <a:ext cx="7162800" cy="611188"/>
          </a:xfrm>
          <a:prstGeom prst="rect">
            <a:avLst/>
          </a:prstGeom>
          <a:noFill/>
          <a:ln w="9525">
            <a:noFill/>
            <a:miter lim="800000"/>
            <a:headEnd/>
            <a:tailEnd/>
          </a:ln>
          <a:effectLst/>
        </p:spPr>
        <p:txBody>
          <a:bodyP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75000"/>
              </a:lnSpc>
              <a:spcBef>
                <a:spcPct val="50000"/>
              </a:spcBef>
              <a:defRPr/>
            </a:pPr>
            <a:r>
              <a:rPr lang="en-US" altLang="en-US" sz="4400">
                <a:solidFill>
                  <a:srgbClr val="800080"/>
                </a:solidFill>
                <a:effectLst>
                  <a:outerShdw blurRad="38100" dist="38100" dir="2700000" algn="tl">
                    <a:srgbClr val="C0C0C0"/>
                  </a:outerShdw>
                </a:effectLst>
                <a:latin typeface="CloisterBlack BT" charset="0"/>
              </a:rPr>
              <a:t>Omega Psi Phi Fraternity, Inc. </a:t>
            </a:r>
          </a:p>
        </p:txBody>
      </p:sp>
      <p:pic>
        <p:nvPicPr>
          <p:cNvPr id="4" name="Picture 7" descr="LogoShield2">
            <a:extLst>
              <a:ext uri="{FF2B5EF4-FFF2-40B4-BE49-F238E27FC236}">
                <a16:creationId xmlns:a16="http://schemas.microsoft.com/office/drawing/2014/main" id="{DB604331-BD9D-C64E-5DFE-DE686A90D86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0" y="3124200"/>
            <a:ext cx="2743200" cy="243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228600" y="1752600"/>
            <a:ext cx="8534400" cy="1077218"/>
          </a:xfrm>
          <a:gradFill rotWithShape="0">
            <a:gsLst>
              <a:gs pos="0">
                <a:srgbClr val="CC66FF"/>
              </a:gs>
              <a:gs pos="100000">
                <a:srgbClr val="800080"/>
              </a:gs>
            </a:gsLst>
            <a:lin ang="5400000" scaled="1"/>
          </a:gradFill>
        </p:spPr>
        <p:txBody>
          <a:bodyPr/>
          <a:lstStyle>
            <a:lvl1pPr algn="ctr">
              <a:defRPr sz="3200" baseline="0">
                <a:solidFill>
                  <a:schemeClr val="tx2"/>
                </a:solidFill>
                <a:effectLst>
                  <a:outerShdw blurRad="38100" dist="38100" dir="2700000" algn="tl">
                    <a:srgbClr val="000000"/>
                  </a:outerShdw>
                </a:effectLst>
              </a:defRPr>
            </a:lvl1pPr>
          </a:lstStyle>
          <a:p>
            <a:r>
              <a:rPr lang="en-US" dirty="0"/>
              <a:t>Click to edit Master title style</a:t>
            </a:r>
          </a:p>
        </p:txBody>
      </p:sp>
      <p:sp>
        <p:nvSpPr>
          <p:cNvPr id="5" name="Date Placeholder 4">
            <a:extLst>
              <a:ext uri="{FF2B5EF4-FFF2-40B4-BE49-F238E27FC236}">
                <a16:creationId xmlns:a16="http://schemas.microsoft.com/office/drawing/2014/main" id="{82F6F959-BF7B-6BA9-C7E2-7D4711A96E36}"/>
              </a:ext>
            </a:extLst>
          </p:cNvPr>
          <p:cNvSpPr>
            <a:spLocks noGrp="1" noChangeArrowheads="1"/>
          </p:cNvSpPr>
          <p:nvPr>
            <p:ph type="dt" sz="half" idx="10"/>
          </p:nvPr>
        </p:nvSpPr>
        <p:spPr>
          <a:xfrm>
            <a:off x="3359150" y="6343650"/>
            <a:ext cx="1905000" cy="457200"/>
          </a:xfrm>
        </p:spPr>
        <p:txBody>
          <a:bodyPr/>
          <a:lstStyle>
            <a:lvl1pPr>
              <a:defRPr>
                <a:solidFill>
                  <a:schemeClr val="tx1"/>
                </a:solidFill>
                <a:latin typeface="+mn-lt"/>
                <a:ea typeface="+mn-ea"/>
                <a:cs typeface="Times New Roman" panose="02020603050405020304" pitchFamily="18" charset="0"/>
              </a:defRPr>
            </a:lvl1pPr>
          </a:lstStyle>
          <a:p>
            <a:pPr>
              <a:defRPr/>
            </a:pPr>
            <a:endParaRPr lang="en-US"/>
          </a:p>
        </p:txBody>
      </p:sp>
      <p:sp>
        <p:nvSpPr>
          <p:cNvPr id="6" name="Footer Placeholder 5">
            <a:extLst>
              <a:ext uri="{FF2B5EF4-FFF2-40B4-BE49-F238E27FC236}">
                <a16:creationId xmlns:a16="http://schemas.microsoft.com/office/drawing/2014/main" id="{88F9167E-5DB8-3D05-88FE-053A5FAC8A83}"/>
              </a:ext>
            </a:extLst>
          </p:cNvPr>
          <p:cNvSpPr>
            <a:spLocks noGrp="1" noChangeArrowheads="1"/>
          </p:cNvSpPr>
          <p:nvPr>
            <p:ph type="ftr" sz="quarter" idx="11"/>
          </p:nvPr>
        </p:nvSpPr>
        <p:spPr>
          <a:xfrm>
            <a:off x="6019800" y="6343650"/>
            <a:ext cx="2895600" cy="457200"/>
          </a:xfrm>
        </p:spPr>
        <p:txBody>
          <a:bodyPr/>
          <a:lstStyle>
            <a:lvl1pPr>
              <a:defRPr>
                <a:solidFill>
                  <a:schemeClr val="tx1"/>
                </a:solidFill>
                <a:latin typeface="+mn-lt"/>
              </a:defRPr>
            </a:lvl1pPr>
          </a:lstStyle>
          <a:p>
            <a:pPr>
              <a:defRPr/>
            </a:pPr>
            <a:endParaRPr lang="en-US"/>
          </a:p>
        </p:txBody>
      </p:sp>
      <p:sp>
        <p:nvSpPr>
          <p:cNvPr id="7" name="Slide Number Placeholder 6">
            <a:extLst>
              <a:ext uri="{FF2B5EF4-FFF2-40B4-BE49-F238E27FC236}">
                <a16:creationId xmlns:a16="http://schemas.microsoft.com/office/drawing/2014/main" id="{E98B0CE2-A87A-DFF6-FE0A-264018C7C7A0}"/>
              </a:ext>
            </a:extLst>
          </p:cNvPr>
          <p:cNvSpPr>
            <a:spLocks noGrp="1" noChangeArrowheads="1"/>
          </p:cNvSpPr>
          <p:nvPr>
            <p:ph type="sldNum" sz="quarter" idx="12"/>
          </p:nvPr>
        </p:nvSpPr>
        <p:spPr bwMode="auto">
          <a:xfrm>
            <a:off x="125413" y="6361113"/>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a:latin typeface="Arial" panose="020B0604020202020204" pitchFamily="34" charset="0"/>
              </a:defRPr>
            </a:lvl1pPr>
          </a:lstStyle>
          <a:p>
            <a:pPr>
              <a:defRPr/>
            </a:pPr>
            <a:fld id="{7E7B3283-C9BC-4D4B-A332-76F90B84E62C}" type="slidenum">
              <a:rPr lang="en-US" altLang="en-US"/>
              <a:pPr>
                <a:defRPr/>
              </a:pPr>
              <a:t>‹#›</a:t>
            </a:fld>
            <a:endParaRPr lang="en-US" altLang="en-US"/>
          </a:p>
        </p:txBody>
      </p:sp>
    </p:spTree>
    <p:extLst>
      <p:ext uri="{BB962C8B-B14F-4D97-AF65-F5344CB8AC3E}">
        <p14:creationId xmlns:p14="http://schemas.microsoft.com/office/powerpoint/2010/main" val="659918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52BE9B-026C-3EEC-0819-AF3568E3B5D3}"/>
              </a:ext>
            </a:extLst>
          </p:cNvPr>
          <p:cNvSpPr>
            <a:spLocks noGrp="1"/>
          </p:cNvSpPr>
          <p:nvPr>
            <p:ph type="dt" sz="half" idx="10"/>
          </p:nvPr>
        </p:nvSpPr>
        <p:spPr/>
        <p:txBody>
          <a:bodyPr/>
          <a:lstStyle>
            <a:lvl1pPr>
              <a:defRPr/>
            </a:lvl1pPr>
          </a:lstStyle>
          <a:p>
            <a:pPr>
              <a:defRPr/>
            </a:pPr>
            <a:fld id="{87A37583-F003-654B-A9E9-1055A5A9E2F8}" type="slidenum">
              <a:rPr lang="en-US" altLang="en-US"/>
              <a:pPr>
                <a:defRPr/>
              </a:pPr>
              <a:t>‹#›</a:t>
            </a:fld>
            <a:endParaRPr lang="en-US" altLang="en-US"/>
          </a:p>
        </p:txBody>
      </p:sp>
      <p:sp>
        <p:nvSpPr>
          <p:cNvPr id="5" name="Footer Placeholder 4">
            <a:extLst>
              <a:ext uri="{FF2B5EF4-FFF2-40B4-BE49-F238E27FC236}">
                <a16:creationId xmlns:a16="http://schemas.microsoft.com/office/drawing/2014/main" id="{FE5F4276-2D24-3B9E-B5AB-0877DF23FCAA}"/>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108355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0175" y="381000"/>
            <a:ext cx="2057400" cy="56753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81000"/>
            <a:ext cx="6022975" cy="56753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42BB86-C39F-FBD4-67E5-5F60E7B68606}"/>
              </a:ext>
            </a:extLst>
          </p:cNvPr>
          <p:cNvSpPr>
            <a:spLocks noGrp="1"/>
          </p:cNvSpPr>
          <p:nvPr>
            <p:ph type="dt" sz="half" idx="10"/>
          </p:nvPr>
        </p:nvSpPr>
        <p:spPr/>
        <p:txBody>
          <a:bodyPr/>
          <a:lstStyle>
            <a:lvl1pPr>
              <a:defRPr/>
            </a:lvl1pPr>
          </a:lstStyle>
          <a:p>
            <a:pPr>
              <a:defRPr/>
            </a:pPr>
            <a:fld id="{FA784B83-925D-3B42-9989-C90F45631D95}" type="slidenum">
              <a:rPr lang="en-US" altLang="en-US"/>
              <a:pPr>
                <a:defRPr/>
              </a:pPr>
              <a:t>‹#›</a:t>
            </a:fld>
            <a:endParaRPr lang="en-US" altLang="en-US"/>
          </a:p>
        </p:txBody>
      </p:sp>
      <p:sp>
        <p:nvSpPr>
          <p:cNvPr id="5" name="Footer Placeholder 4">
            <a:extLst>
              <a:ext uri="{FF2B5EF4-FFF2-40B4-BE49-F238E27FC236}">
                <a16:creationId xmlns:a16="http://schemas.microsoft.com/office/drawing/2014/main" id="{D3D6ED39-4FC0-E148-1F36-0B9B601EC8D3}"/>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3045780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381000"/>
            <a:ext cx="8232775" cy="5675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16CE813E-AD4B-9BCF-4B67-723189E3A6E4}"/>
              </a:ext>
            </a:extLst>
          </p:cNvPr>
          <p:cNvSpPr>
            <a:spLocks noGrp="1"/>
          </p:cNvSpPr>
          <p:nvPr>
            <p:ph type="dt" sz="half" idx="10"/>
          </p:nvPr>
        </p:nvSpPr>
        <p:spPr/>
        <p:txBody>
          <a:bodyPr/>
          <a:lstStyle>
            <a:lvl1pPr>
              <a:defRPr/>
            </a:lvl1pPr>
          </a:lstStyle>
          <a:p>
            <a:pPr>
              <a:defRPr/>
            </a:pPr>
            <a:fld id="{1599DEC9-5C18-8445-A137-BAC630698082}" type="slidenum">
              <a:rPr lang="en-US" altLang="en-US"/>
              <a:pPr>
                <a:defRPr/>
              </a:pPr>
              <a:t>‹#›</a:t>
            </a:fld>
            <a:endParaRPr lang="en-US" altLang="en-US"/>
          </a:p>
        </p:txBody>
      </p:sp>
      <p:sp>
        <p:nvSpPr>
          <p:cNvPr id="4" name="Footer Placeholder 3">
            <a:extLst>
              <a:ext uri="{FF2B5EF4-FFF2-40B4-BE49-F238E27FC236}">
                <a16:creationId xmlns:a16="http://schemas.microsoft.com/office/drawing/2014/main" id="{9AEE0F84-E2AD-2B8C-D65D-C102F1F1A144}"/>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180823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435E2AC9-4FDA-DD43-8E23-6E2D75D55BD4}"/>
              </a:ext>
            </a:extLst>
          </p:cNvPr>
          <p:cNvSpPr txBox="1">
            <a:spLocks noChangeArrowheads="1"/>
          </p:cNvSpPr>
          <p:nvPr/>
        </p:nvSpPr>
        <p:spPr bwMode="auto">
          <a:xfrm>
            <a:off x="304800" y="6248400"/>
            <a:ext cx="8686800" cy="457200"/>
          </a:xfrm>
          <a:prstGeom prst="rect">
            <a:avLst/>
          </a:prstGeom>
          <a:gradFill rotWithShape="0">
            <a:gsLst>
              <a:gs pos="0">
                <a:srgbClr val="800080"/>
              </a:gs>
              <a:gs pos="100000">
                <a:srgbClr val="CC00FF"/>
              </a:gs>
            </a:gsLst>
            <a:lin ang="5400000" scaled="1"/>
          </a:gradFill>
          <a:ln>
            <a:noFill/>
          </a:ln>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endParaRPr lang="en-US" altLang="en-US">
              <a:ea typeface="+mn-ea"/>
            </a:endParaRPr>
          </a:p>
        </p:txBody>
      </p:sp>
      <p:pic>
        <p:nvPicPr>
          <p:cNvPr id="5" name="Picture 7" descr="LogoShield2">
            <a:extLst>
              <a:ext uri="{FF2B5EF4-FFF2-40B4-BE49-F238E27FC236}">
                <a16:creationId xmlns:a16="http://schemas.microsoft.com/office/drawing/2014/main" id="{34A2B684-7715-3778-F603-7437D1EC1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304800"/>
            <a:ext cx="99060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8">
            <a:extLst>
              <a:ext uri="{FF2B5EF4-FFF2-40B4-BE49-F238E27FC236}">
                <a16:creationId xmlns:a16="http://schemas.microsoft.com/office/drawing/2014/main" id="{336B4DB0-EAF6-41E1-2C6E-B080C90D87D1}"/>
              </a:ext>
            </a:extLst>
          </p:cNvPr>
          <p:cNvSpPr>
            <a:spLocks noChangeShapeType="1"/>
          </p:cNvSpPr>
          <p:nvPr/>
        </p:nvSpPr>
        <p:spPr bwMode="auto">
          <a:xfrm>
            <a:off x="304800" y="1447800"/>
            <a:ext cx="7620000" cy="0"/>
          </a:xfrm>
          <a:prstGeom prst="line">
            <a:avLst/>
          </a:prstGeom>
          <a:noFill/>
          <a:ln w="57150">
            <a:solidFill>
              <a:srgbClr val="800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 name="Text Box 9">
            <a:extLst>
              <a:ext uri="{FF2B5EF4-FFF2-40B4-BE49-F238E27FC236}">
                <a16:creationId xmlns:a16="http://schemas.microsoft.com/office/drawing/2014/main" id="{6A9F3152-58A2-52CB-3437-1A83355ED59F}"/>
              </a:ext>
            </a:extLst>
          </p:cNvPr>
          <p:cNvSpPr txBox="1">
            <a:spLocks noChangeArrowheads="1"/>
          </p:cNvSpPr>
          <p:nvPr/>
        </p:nvSpPr>
        <p:spPr bwMode="auto">
          <a:xfrm>
            <a:off x="7620000" y="1143000"/>
            <a:ext cx="1143000" cy="457200"/>
          </a:xfrm>
          <a:prstGeom prst="rect">
            <a:avLst/>
          </a:prstGeom>
          <a:noFill/>
          <a:ln>
            <a:noFill/>
          </a:ln>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r" eaLnBrk="1" hangingPunct="1">
              <a:spcBef>
                <a:spcPct val="50000"/>
              </a:spcBef>
              <a:defRPr/>
            </a:pPr>
            <a:r>
              <a:rPr lang="en-US" altLang="en-US">
                <a:solidFill>
                  <a:srgbClr val="660066"/>
                </a:solidFill>
                <a:latin typeface="Symbol" pitchFamily="18" charset="2"/>
                <a:ea typeface="+mn-ea"/>
              </a:rPr>
              <a:t>WYF</a:t>
            </a:r>
          </a:p>
        </p:txBody>
      </p:sp>
      <p:sp>
        <p:nvSpPr>
          <p:cNvPr id="8" name="Text Box 10">
            <a:extLst>
              <a:ext uri="{FF2B5EF4-FFF2-40B4-BE49-F238E27FC236}">
                <a16:creationId xmlns:a16="http://schemas.microsoft.com/office/drawing/2014/main" id="{1FB89CEC-DDFE-A618-06CF-D6486B914934}"/>
              </a:ext>
            </a:extLst>
          </p:cNvPr>
          <p:cNvSpPr txBox="1">
            <a:spLocks noChangeArrowheads="1"/>
          </p:cNvSpPr>
          <p:nvPr/>
        </p:nvSpPr>
        <p:spPr bwMode="auto">
          <a:xfrm>
            <a:off x="304800" y="6400800"/>
            <a:ext cx="2971800" cy="304800"/>
          </a:xfrm>
          <a:prstGeom prst="rect">
            <a:avLst/>
          </a:prstGeom>
          <a:noFill/>
          <a:ln w="9525">
            <a:noFill/>
            <a:miter lim="800000"/>
            <a:headEnd/>
            <a:tailEnd/>
          </a:ln>
          <a:effectLst/>
        </p:spPr>
        <p:txBody>
          <a:bodyPr>
            <a:spAutoFit/>
          </a:bodyPr>
          <a:lstStyle>
            <a:lvl1pPr>
              <a:defRPr sz="2400">
                <a:solidFill>
                  <a:schemeClr val="tx1"/>
                </a:solidFill>
                <a:latin typeface="Times New Roman" pitchFamily="18" charset="0"/>
                <a:cs typeface="Times New Roman" pitchFamily="18" charset="0"/>
              </a:defRPr>
            </a:lvl1pPr>
            <a:lvl2pPr marL="742950" indent="-285750">
              <a:defRPr sz="2400">
                <a:solidFill>
                  <a:schemeClr val="tx1"/>
                </a:solidFill>
                <a:latin typeface="Times New Roman" pitchFamily="18" charset="0"/>
                <a:cs typeface="Times New Roman" pitchFamily="18" charset="0"/>
              </a:defRPr>
            </a:lvl2pPr>
            <a:lvl3pPr marL="1143000" indent="-228600">
              <a:defRPr sz="2400">
                <a:solidFill>
                  <a:schemeClr val="tx1"/>
                </a:solidFill>
                <a:latin typeface="Times New Roman" pitchFamily="18" charset="0"/>
                <a:cs typeface="Times New Roman" pitchFamily="18" charset="0"/>
              </a:defRPr>
            </a:lvl3pPr>
            <a:lvl4pPr marL="1600200" indent="-228600">
              <a:defRPr sz="2400">
                <a:solidFill>
                  <a:schemeClr val="tx1"/>
                </a:solidFill>
                <a:latin typeface="Times New Roman" pitchFamily="18" charset="0"/>
                <a:cs typeface="Times New Roman" pitchFamily="18" charset="0"/>
              </a:defRPr>
            </a:lvl4pPr>
            <a:lvl5pPr marL="2057400" indent="-228600">
              <a:defRPr sz="2400">
                <a:solidFill>
                  <a:schemeClr val="tx1"/>
                </a:solidFill>
                <a:latin typeface="Times New Roman" pitchFamily="18" charset="0"/>
                <a:cs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cs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cs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cs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en-US" altLang="en-US" sz="1400" dirty="0">
                <a:solidFill>
                  <a:schemeClr val="tx2"/>
                </a:solidFill>
                <a:ea typeface="+mn-ea"/>
              </a:rPr>
              <a:t>November 2023</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4F3FE025-CF02-8741-8984-A0017FEF9BDF}"/>
              </a:ext>
            </a:extLst>
          </p:cNvPr>
          <p:cNvSpPr>
            <a:spLocks noGrp="1"/>
          </p:cNvSpPr>
          <p:nvPr>
            <p:ph type="dt" sz="half" idx="10"/>
          </p:nvPr>
        </p:nvSpPr>
        <p:spPr/>
        <p:txBody>
          <a:bodyPr/>
          <a:lstStyle>
            <a:lvl1pPr>
              <a:defRPr/>
            </a:lvl1pPr>
          </a:lstStyle>
          <a:p>
            <a:pPr>
              <a:defRPr/>
            </a:pPr>
            <a:fld id="{D0989683-6F33-D048-AC55-E0AB026D337B}" type="slidenum">
              <a:rPr lang="en-US" altLang="en-US"/>
              <a:pPr>
                <a:defRPr/>
              </a:pPr>
              <a:t>‹#›</a:t>
            </a:fld>
            <a:endParaRPr lang="en-US" altLang="en-US"/>
          </a:p>
        </p:txBody>
      </p:sp>
    </p:spTree>
    <p:extLst>
      <p:ext uri="{BB962C8B-B14F-4D97-AF65-F5344CB8AC3E}">
        <p14:creationId xmlns:p14="http://schemas.microsoft.com/office/powerpoint/2010/main" val="625032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3BB55528-BA50-377C-D7D1-D21FE74F1918}"/>
              </a:ext>
            </a:extLst>
          </p:cNvPr>
          <p:cNvSpPr>
            <a:spLocks noGrp="1"/>
          </p:cNvSpPr>
          <p:nvPr>
            <p:ph type="dt" sz="half" idx="10"/>
          </p:nvPr>
        </p:nvSpPr>
        <p:spPr/>
        <p:txBody>
          <a:bodyPr/>
          <a:lstStyle>
            <a:lvl1pPr>
              <a:defRPr/>
            </a:lvl1pPr>
          </a:lstStyle>
          <a:p>
            <a:pPr>
              <a:defRPr/>
            </a:pPr>
            <a:fld id="{D70B0A8D-27D3-FE46-8A72-9E31F21FCB33}" type="slidenum">
              <a:rPr lang="en-US" altLang="en-US"/>
              <a:pPr>
                <a:defRPr/>
              </a:pPr>
              <a:t>‹#›</a:t>
            </a:fld>
            <a:endParaRPr lang="en-US" altLang="en-US"/>
          </a:p>
        </p:txBody>
      </p:sp>
      <p:sp>
        <p:nvSpPr>
          <p:cNvPr id="5" name="Footer Placeholder 4">
            <a:extLst>
              <a:ext uri="{FF2B5EF4-FFF2-40B4-BE49-F238E27FC236}">
                <a16:creationId xmlns:a16="http://schemas.microsoft.com/office/drawing/2014/main" id="{876F8575-B823-D745-4946-7CB6A4973AC6}"/>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1272566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8613" y="1524000"/>
            <a:ext cx="4027487"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08500" y="1524000"/>
            <a:ext cx="4029075"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950DD7-CD97-6153-AE2D-A53AB9047905}"/>
              </a:ext>
            </a:extLst>
          </p:cNvPr>
          <p:cNvSpPr>
            <a:spLocks noGrp="1"/>
          </p:cNvSpPr>
          <p:nvPr>
            <p:ph type="dt" sz="half" idx="10"/>
          </p:nvPr>
        </p:nvSpPr>
        <p:spPr/>
        <p:txBody>
          <a:bodyPr/>
          <a:lstStyle>
            <a:lvl1pPr>
              <a:defRPr/>
            </a:lvl1pPr>
          </a:lstStyle>
          <a:p>
            <a:pPr>
              <a:defRPr/>
            </a:pPr>
            <a:fld id="{7E2FB93E-C449-4B4F-9E03-81359C06C649}"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B4FC8205-814D-061C-67BC-2BDC6B2607BA}"/>
              </a:ext>
            </a:extLst>
          </p:cNvPr>
          <p:cNvSpPr>
            <a:spLocks noGrp="1"/>
          </p:cNvSpPr>
          <p:nvPr>
            <p:ph type="ftr" sz="quarter" idx="11"/>
          </p:nvPr>
        </p:nvSpPr>
        <p:spPr>
          <a:xfrm>
            <a:off x="5486400" y="6248400"/>
            <a:ext cx="3505200" cy="457200"/>
          </a:xfrm>
        </p:spPr>
        <p:txBody>
          <a:bodyPr/>
          <a:lstStyle>
            <a:lvl1pPr>
              <a:defRPr>
                <a:solidFill>
                  <a:schemeClr val="accent6">
                    <a:lumMod val="60000"/>
                    <a:lumOff val="40000"/>
                  </a:schemeClr>
                </a:solidFill>
              </a:defRPr>
            </a:lvl1pPr>
          </a:lstStyle>
          <a:p>
            <a:pPr>
              <a:defRPr/>
            </a:pPr>
            <a:r>
              <a:rPr lang="en-US"/>
              <a:t>International</a:t>
            </a:r>
            <a:r>
              <a:rPr lang="en-US">
                <a:solidFill>
                  <a:schemeClr val="tx1"/>
                </a:solidFill>
              </a:rPr>
              <a:t> </a:t>
            </a:r>
            <a:r>
              <a:rPr lang="en-US"/>
              <a:t>Achievement Week Committee</a:t>
            </a:r>
          </a:p>
        </p:txBody>
      </p:sp>
    </p:spTree>
    <p:extLst>
      <p:ext uri="{BB962C8B-B14F-4D97-AF65-F5344CB8AC3E}">
        <p14:creationId xmlns:p14="http://schemas.microsoft.com/office/powerpoint/2010/main" val="664566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0C185E-F1CB-5F87-3A4E-AAA6410CE4A3}"/>
              </a:ext>
            </a:extLst>
          </p:cNvPr>
          <p:cNvSpPr>
            <a:spLocks noGrp="1"/>
          </p:cNvSpPr>
          <p:nvPr>
            <p:ph type="dt" sz="half" idx="10"/>
          </p:nvPr>
        </p:nvSpPr>
        <p:spPr/>
        <p:txBody>
          <a:bodyPr/>
          <a:lstStyle>
            <a:lvl1pPr>
              <a:defRPr/>
            </a:lvl1pPr>
          </a:lstStyle>
          <a:p>
            <a:pPr>
              <a:defRPr/>
            </a:pPr>
            <a:fld id="{EFC2C2B0-806A-2D49-BDAA-3F72E052C37B}" type="slidenum">
              <a:rPr lang="en-US" altLang="en-US"/>
              <a:pPr>
                <a:defRPr/>
              </a:pPr>
              <a:t>‹#›</a:t>
            </a:fld>
            <a:endParaRPr lang="en-US" altLang="en-US"/>
          </a:p>
        </p:txBody>
      </p:sp>
      <p:sp>
        <p:nvSpPr>
          <p:cNvPr id="8" name="Footer Placeholder 7">
            <a:extLst>
              <a:ext uri="{FF2B5EF4-FFF2-40B4-BE49-F238E27FC236}">
                <a16:creationId xmlns:a16="http://schemas.microsoft.com/office/drawing/2014/main" id="{C2B8B08D-8DBE-09D9-E5AE-0025703C5A1C}"/>
              </a:ext>
            </a:extLst>
          </p:cNvPr>
          <p:cNvSpPr>
            <a:spLocks noGrp="1"/>
          </p:cNvSpPr>
          <p:nvPr>
            <p:ph type="ftr" sz="quarter" idx="11"/>
          </p:nvPr>
        </p:nvSpPr>
        <p:spPr/>
        <p:txBody>
          <a:bodyPr/>
          <a:lstStyle>
            <a:lvl1pPr>
              <a:defRPr/>
            </a:lvl1pPr>
          </a:lstStyle>
          <a:p>
            <a:pPr>
              <a:defRPr/>
            </a:pPr>
            <a:r>
              <a:rPr lang="en-US"/>
              <a:t>The IAW Committee</a:t>
            </a:r>
            <a:endParaRPr lang="en-US">
              <a:solidFill>
                <a:schemeClr val="tx1"/>
              </a:solidFill>
            </a:endParaRPr>
          </a:p>
        </p:txBody>
      </p:sp>
    </p:spTree>
    <p:extLst>
      <p:ext uri="{BB962C8B-B14F-4D97-AF65-F5344CB8AC3E}">
        <p14:creationId xmlns:p14="http://schemas.microsoft.com/office/powerpoint/2010/main" val="9302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B6A550-A4B0-4CC5-DAE6-0246D53C9CF6}"/>
              </a:ext>
            </a:extLst>
          </p:cNvPr>
          <p:cNvSpPr>
            <a:spLocks noGrp="1"/>
          </p:cNvSpPr>
          <p:nvPr>
            <p:ph type="dt" sz="half" idx="10"/>
          </p:nvPr>
        </p:nvSpPr>
        <p:spPr/>
        <p:txBody>
          <a:bodyPr/>
          <a:lstStyle>
            <a:lvl1pPr>
              <a:defRPr/>
            </a:lvl1pPr>
          </a:lstStyle>
          <a:p>
            <a:pPr>
              <a:defRPr/>
            </a:pPr>
            <a:fld id="{04119033-0950-354D-8C71-74CAFAF5A43A}" type="slidenum">
              <a:rPr lang="en-US" altLang="en-US"/>
              <a:pPr>
                <a:defRPr/>
              </a:pPr>
              <a:t>‹#›</a:t>
            </a:fld>
            <a:endParaRPr lang="en-US" altLang="en-US"/>
          </a:p>
        </p:txBody>
      </p:sp>
      <p:sp>
        <p:nvSpPr>
          <p:cNvPr id="4" name="Footer Placeholder 3">
            <a:extLst>
              <a:ext uri="{FF2B5EF4-FFF2-40B4-BE49-F238E27FC236}">
                <a16:creationId xmlns:a16="http://schemas.microsoft.com/office/drawing/2014/main" id="{727A9277-D3B9-12CE-60CA-FC48C54157D5}"/>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2677772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06321E-8F43-04F7-4084-F7D700408006}"/>
              </a:ext>
            </a:extLst>
          </p:cNvPr>
          <p:cNvSpPr>
            <a:spLocks noGrp="1"/>
          </p:cNvSpPr>
          <p:nvPr>
            <p:ph type="dt" sz="half" idx="10"/>
          </p:nvPr>
        </p:nvSpPr>
        <p:spPr/>
        <p:txBody>
          <a:bodyPr/>
          <a:lstStyle>
            <a:lvl1pPr>
              <a:defRPr/>
            </a:lvl1pPr>
          </a:lstStyle>
          <a:p>
            <a:pPr>
              <a:defRPr/>
            </a:pPr>
            <a:fld id="{F73FE7A2-3224-6B47-BEE3-642A74E969C2}" type="slidenum">
              <a:rPr lang="en-US" altLang="en-US"/>
              <a:pPr>
                <a:defRPr/>
              </a:pPr>
              <a:t>‹#›</a:t>
            </a:fld>
            <a:endParaRPr lang="en-US" altLang="en-US"/>
          </a:p>
        </p:txBody>
      </p:sp>
      <p:sp>
        <p:nvSpPr>
          <p:cNvPr id="3" name="Footer Placeholder 2">
            <a:extLst>
              <a:ext uri="{FF2B5EF4-FFF2-40B4-BE49-F238E27FC236}">
                <a16:creationId xmlns:a16="http://schemas.microsoft.com/office/drawing/2014/main" id="{4C4D1323-9E7B-724C-3396-208B8BE433FC}"/>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3176892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A929D865-C8C3-517A-EE26-B9F621EDCB6C}"/>
              </a:ext>
            </a:extLst>
          </p:cNvPr>
          <p:cNvSpPr>
            <a:spLocks noGrp="1"/>
          </p:cNvSpPr>
          <p:nvPr>
            <p:ph type="dt" sz="half" idx="10"/>
          </p:nvPr>
        </p:nvSpPr>
        <p:spPr/>
        <p:txBody>
          <a:bodyPr/>
          <a:lstStyle>
            <a:lvl1pPr>
              <a:defRPr/>
            </a:lvl1pPr>
          </a:lstStyle>
          <a:p>
            <a:pPr>
              <a:defRPr/>
            </a:pPr>
            <a:fld id="{FCBF5680-3312-E446-BDF5-152990384EBD}"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CB5643BC-A4A3-B4F6-ED03-E6D6C7EA9548}"/>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3036869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A861B8B4-79B8-B5F7-56AF-789CFD6B31BB}"/>
              </a:ext>
            </a:extLst>
          </p:cNvPr>
          <p:cNvSpPr>
            <a:spLocks noGrp="1"/>
          </p:cNvSpPr>
          <p:nvPr>
            <p:ph type="dt" sz="half" idx="10"/>
          </p:nvPr>
        </p:nvSpPr>
        <p:spPr/>
        <p:txBody>
          <a:bodyPr/>
          <a:lstStyle>
            <a:lvl1pPr>
              <a:defRPr/>
            </a:lvl1pPr>
          </a:lstStyle>
          <a:p>
            <a:pPr>
              <a:defRPr/>
            </a:pPr>
            <a:fld id="{50FAFF4B-E56F-4D42-A2CF-7A53A4EE345E}"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F4FE8CF3-0EBA-D62F-EBEB-77FE0532087C}"/>
              </a:ext>
            </a:extLst>
          </p:cNvPr>
          <p:cNvSpPr>
            <a:spLocks noGrp="1"/>
          </p:cNvSpPr>
          <p:nvPr>
            <p:ph type="ftr" sz="quarter" idx="11"/>
          </p:nvPr>
        </p:nvSpPr>
        <p:spPr/>
        <p:txBody>
          <a:bodyPr/>
          <a:lstStyle>
            <a:lvl1pPr>
              <a:defRPr/>
            </a:lvl1pPr>
          </a:lstStyle>
          <a:p>
            <a:pPr>
              <a:defRPr/>
            </a:pPr>
            <a:r>
              <a:rPr lang="en-US"/>
              <a:t>Committee Report</a:t>
            </a:r>
            <a:endParaRPr lang="en-US">
              <a:solidFill>
                <a:schemeClr val="tx1"/>
              </a:solidFill>
            </a:endParaRPr>
          </a:p>
        </p:txBody>
      </p:sp>
    </p:spTree>
    <p:extLst>
      <p:ext uri="{BB962C8B-B14F-4D97-AF65-F5344CB8AC3E}">
        <p14:creationId xmlns:p14="http://schemas.microsoft.com/office/powerpoint/2010/main" val="1490735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ext Box 2">
            <a:extLst>
              <a:ext uri="{FF2B5EF4-FFF2-40B4-BE49-F238E27FC236}">
                <a16:creationId xmlns:a16="http://schemas.microsoft.com/office/drawing/2014/main" id="{2B27DC87-8156-9AFE-0E7E-B56292FCCBE6}"/>
              </a:ext>
            </a:extLst>
          </p:cNvPr>
          <p:cNvSpPr txBox="1">
            <a:spLocks noChangeArrowheads="1"/>
          </p:cNvSpPr>
          <p:nvPr/>
        </p:nvSpPr>
        <p:spPr bwMode="auto">
          <a:xfrm>
            <a:off x="304800" y="6248400"/>
            <a:ext cx="8686800" cy="457200"/>
          </a:xfrm>
          <a:prstGeom prst="rect">
            <a:avLst/>
          </a:prstGeom>
          <a:gradFill rotWithShape="0">
            <a:gsLst>
              <a:gs pos="0">
                <a:srgbClr val="800080"/>
              </a:gs>
              <a:gs pos="100000">
                <a:srgbClr val="CC00FF"/>
              </a:gs>
            </a:gsLst>
            <a:lin ang="5400000" scaled="1"/>
          </a:gradFill>
          <a:ln>
            <a:noFill/>
          </a:ln>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endParaRPr lang="en-US" altLang="en-US">
              <a:ea typeface="+mn-ea"/>
            </a:endParaRPr>
          </a:p>
        </p:txBody>
      </p:sp>
      <p:sp>
        <p:nvSpPr>
          <p:cNvPr id="1027" name="Rectangle 3">
            <a:extLst>
              <a:ext uri="{FF2B5EF4-FFF2-40B4-BE49-F238E27FC236}">
                <a16:creationId xmlns:a16="http://schemas.microsoft.com/office/drawing/2014/main" id="{C045F036-019C-9BD1-3D2C-29E1CF2D080C}"/>
              </a:ext>
            </a:extLst>
          </p:cNvPr>
          <p:cNvSpPr>
            <a:spLocks noGrp="1" noChangeArrowheads="1"/>
          </p:cNvSpPr>
          <p:nvPr>
            <p:ph type="title"/>
          </p:nvPr>
        </p:nvSpPr>
        <p:spPr bwMode="auto">
          <a:xfrm>
            <a:off x="304800" y="381000"/>
            <a:ext cx="7467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US" altLang="en-US"/>
              <a:t>Click to edit Master title style</a:t>
            </a:r>
          </a:p>
        </p:txBody>
      </p:sp>
      <p:sp>
        <p:nvSpPr>
          <p:cNvPr id="1028" name="Rectangle 4">
            <a:extLst>
              <a:ext uri="{FF2B5EF4-FFF2-40B4-BE49-F238E27FC236}">
                <a16:creationId xmlns:a16="http://schemas.microsoft.com/office/drawing/2014/main" id="{17672403-7CFA-1709-BE29-D26E2DCA4DA1}"/>
              </a:ext>
            </a:extLst>
          </p:cNvPr>
          <p:cNvSpPr>
            <a:spLocks noGrp="1" noChangeArrowheads="1"/>
          </p:cNvSpPr>
          <p:nvPr>
            <p:ph type="body" idx="1"/>
          </p:nvPr>
        </p:nvSpPr>
        <p:spPr bwMode="auto">
          <a:xfrm>
            <a:off x="328613" y="1524000"/>
            <a:ext cx="8208962" cy="453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7" name="Rectangle 5">
            <a:extLst>
              <a:ext uri="{FF2B5EF4-FFF2-40B4-BE49-F238E27FC236}">
                <a16:creationId xmlns:a16="http://schemas.microsoft.com/office/drawing/2014/main" id="{3DBB5A84-ADB2-7A46-0561-590B006A1A3F}"/>
              </a:ext>
            </a:extLst>
          </p:cNvPr>
          <p:cNvSpPr>
            <a:spLocks noGrp="1" noChangeArrowheads="1"/>
          </p:cNvSpPr>
          <p:nvPr>
            <p:ph type="dt" sz="half" idx="2"/>
          </p:nvPr>
        </p:nvSpPr>
        <p:spPr bwMode="auto">
          <a:xfrm>
            <a:off x="3429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chemeClr val="tx2"/>
                </a:solidFill>
              </a:defRPr>
            </a:lvl1pPr>
          </a:lstStyle>
          <a:p>
            <a:pPr>
              <a:defRPr/>
            </a:pPr>
            <a:fld id="{C01B2753-2D63-FB46-B8CD-0D682B569C60}" type="slidenum">
              <a:rPr lang="en-US" altLang="en-US"/>
              <a:pPr>
                <a:defRPr/>
              </a:pPr>
              <a:t>‹#›</a:t>
            </a:fld>
            <a:endParaRPr lang="en-US" altLang="en-US"/>
          </a:p>
        </p:txBody>
      </p:sp>
      <p:sp>
        <p:nvSpPr>
          <p:cNvPr id="3078" name="Rectangle 6">
            <a:extLst>
              <a:ext uri="{FF2B5EF4-FFF2-40B4-BE49-F238E27FC236}">
                <a16:creationId xmlns:a16="http://schemas.microsoft.com/office/drawing/2014/main" id="{0014DCD7-03E1-04C4-6DA6-1EE89E14871B}"/>
              </a:ext>
            </a:extLst>
          </p:cNvPr>
          <p:cNvSpPr>
            <a:spLocks noGrp="1" noChangeArrowheads="1"/>
          </p:cNvSpPr>
          <p:nvPr>
            <p:ph type="ftr" sz="quarter" idx="3"/>
          </p:nvPr>
        </p:nvSpPr>
        <p:spPr bwMode="auto">
          <a:xfrm>
            <a:off x="60960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400">
                <a:solidFill>
                  <a:schemeClr val="tx2"/>
                </a:solidFill>
                <a:latin typeface="Times New Roman" panose="02020603050405020304" pitchFamily="18" charset="0"/>
                <a:ea typeface="+mn-ea"/>
                <a:cs typeface="Times New Roman" panose="02020603050405020304" pitchFamily="18" charset="0"/>
              </a:defRPr>
            </a:lvl1pPr>
          </a:lstStyle>
          <a:p>
            <a:pPr>
              <a:defRPr/>
            </a:pPr>
            <a:r>
              <a:rPr lang="en-US"/>
              <a:t>Committee Report</a:t>
            </a:r>
          </a:p>
        </p:txBody>
      </p:sp>
      <p:pic>
        <p:nvPicPr>
          <p:cNvPr id="1031" name="Picture 7" descr="LogoShield2">
            <a:extLst>
              <a:ext uri="{FF2B5EF4-FFF2-40B4-BE49-F238E27FC236}">
                <a16:creationId xmlns:a16="http://schemas.microsoft.com/office/drawing/2014/main" id="{71B036E5-CA72-7C11-913A-9B46E84F62F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72400" y="304800"/>
            <a:ext cx="99060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8">
            <a:extLst>
              <a:ext uri="{FF2B5EF4-FFF2-40B4-BE49-F238E27FC236}">
                <a16:creationId xmlns:a16="http://schemas.microsoft.com/office/drawing/2014/main" id="{2907F6E7-7FE9-0018-A2CC-40ACC6BA3320}"/>
              </a:ext>
            </a:extLst>
          </p:cNvPr>
          <p:cNvSpPr>
            <a:spLocks noChangeShapeType="1"/>
          </p:cNvSpPr>
          <p:nvPr/>
        </p:nvSpPr>
        <p:spPr bwMode="auto">
          <a:xfrm>
            <a:off x="304800" y="1447800"/>
            <a:ext cx="7620000" cy="0"/>
          </a:xfrm>
          <a:prstGeom prst="line">
            <a:avLst/>
          </a:prstGeom>
          <a:noFill/>
          <a:ln w="57150">
            <a:solidFill>
              <a:srgbClr val="80008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33" name="Text Box 9">
            <a:extLst>
              <a:ext uri="{FF2B5EF4-FFF2-40B4-BE49-F238E27FC236}">
                <a16:creationId xmlns:a16="http://schemas.microsoft.com/office/drawing/2014/main" id="{97369423-E3AF-F3E0-F894-E4295D1FF42C}"/>
              </a:ext>
            </a:extLst>
          </p:cNvPr>
          <p:cNvSpPr txBox="1">
            <a:spLocks noChangeArrowheads="1"/>
          </p:cNvSpPr>
          <p:nvPr/>
        </p:nvSpPr>
        <p:spPr bwMode="auto">
          <a:xfrm>
            <a:off x="7620000" y="1143000"/>
            <a:ext cx="1143000" cy="457200"/>
          </a:xfrm>
          <a:prstGeom prst="rect">
            <a:avLst/>
          </a:prstGeom>
          <a:noFill/>
          <a:ln>
            <a:noFill/>
          </a:ln>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r" eaLnBrk="1" hangingPunct="1">
              <a:spcBef>
                <a:spcPct val="50000"/>
              </a:spcBef>
              <a:defRPr/>
            </a:pPr>
            <a:r>
              <a:rPr lang="en-US" altLang="en-US">
                <a:solidFill>
                  <a:srgbClr val="660066"/>
                </a:solidFill>
                <a:latin typeface="Symbol" pitchFamily="18" charset="2"/>
                <a:ea typeface="+mn-ea"/>
              </a:rPr>
              <a:t>WYF</a:t>
            </a:r>
          </a:p>
        </p:txBody>
      </p:sp>
      <p:sp>
        <p:nvSpPr>
          <p:cNvPr id="1034" name="Text Box 10">
            <a:extLst>
              <a:ext uri="{FF2B5EF4-FFF2-40B4-BE49-F238E27FC236}">
                <a16:creationId xmlns:a16="http://schemas.microsoft.com/office/drawing/2014/main" id="{78A88A45-F5D5-8356-1782-43336763ACC3}"/>
              </a:ext>
            </a:extLst>
          </p:cNvPr>
          <p:cNvSpPr txBox="1">
            <a:spLocks noChangeArrowheads="1"/>
          </p:cNvSpPr>
          <p:nvPr/>
        </p:nvSpPr>
        <p:spPr bwMode="auto">
          <a:xfrm>
            <a:off x="304800" y="6400800"/>
            <a:ext cx="2971800" cy="304800"/>
          </a:xfrm>
          <a:prstGeom prst="rect">
            <a:avLst/>
          </a:prstGeom>
          <a:noFill/>
          <a:ln>
            <a:noFill/>
          </a:ln>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en-US" altLang="en-US" sz="1400" dirty="0">
                <a:solidFill>
                  <a:schemeClr val="tx2"/>
                </a:solidFill>
                <a:ea typeface="+mn-ea"/>
              </a:rPr>
              <a:t>Second District</a:t>
            </a:r>
          </a:p>
        </p:txBody>
      </p:sp>
    </p:spTree>
  </p:cSld>
  <p:clrMap bg1="dk2" tx1="lt1" bg2="dk1" tx2="lt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 id="2147484033" r:id="rId12"/>
  </p:sldLayoutIdLst>
  <p:hf sldNum="0" hdr="0"/>
  <p:txStyles>
    <p:titleStyle>
      <a:lvl1pPr algn="l" rtl="0" eaLnBrk="0" fontAlgn="base" hangingPunct="0">
        <a:spcBef>
          <a:spcPct val="0"/>
        </a:spcBef>
        <a:spcAft>
          <a:spcPct val="0"/>
        </a:spcAft>
        <a:defRPr sz="4400">
          <a:solidFill>
            <a:srgbClr val="660066"/>
          </a:solidFill>
          <a:latin typeface="+mj-lt"/>
          <a:ea typeface="ＭＳ Ｐゴシック" charset="0"/>
          <a:cs typeface="+mj-cs"/>
        </a:defRPr>
      </a:lvl1pPr>
      <a:lvl2pPr algn="l" rtl="0" eaLnBrk="0" fontAlgn="base" hangingPunct="0">
        <a:spcBef>
          <a:spcPct val="0"/>
        </a:spcBef>
        <a:spcAft>
          <a:spcPct val="0"/>
        </a:spcAft>
        <a:defRPr sz="4400">
          <a:solidFill>
            <a:srgbClr val="660066"/>
          </a:solidFill>
          <a:latin typeface="Arial" charset="0"/>
          <a:ea typeface="ＭＳ Ｐゴシック" charset="0"/>
          <a:cs typeface="Times New Roman" pitchFamily="18" charset="0"/>
        </a:defRPr>
      </a:lvl2pPr>
      <a:lvl3pPr algn="l" rtl="0" eaLnBrk="0" fontAlgn="base" hangingPunct="0">
        <a:spcBef>
          <a:spcPct val="0"/>
        </a:spcBef>
        <a:spcAft>
          <a:spcPct val="0"/>
        </a:spcAft>
        <a:defRPr sz="4400">
          <a:solidFill>
            <a:srgbClr val="660066"/>
          </a:solidFill>
          <a:latin typeface="Arial" charset="0"/>
          <a:ea typeface="ＭＳ Ｐゴシック" charset="0"/>
          <a:cs typeface="Times New Roman" pitchFamily="18" charset="0"/>
        </a:defRPr>
      </a:lvl3pPr>
      <a:lvl4pPr algn="l" rtl="0" eaLnBrk="0" fontAlgn="base" hangingPunct="0">
        <a:spcBef>
          <a:spcPct val="0"/>
        </a:spcBef>
        <a:spcAft>
          <a:spcPct val="0"/>
        </a:spcAft>
        <a:defRPr sz="4400">
          <a:solidFill>
            <a:srgbClr val="660066"/>
          </a:solidFill>
          <a:latin typeface="Arial" charset="0"/>
          <a:ea typeface="ＭＳ Ｐゴシック" charset="0"/>
          <a:cs typeface="Times New Roman" pitchFamily="18" charset="0"/>
        </a:defRPr>
      </a:lvl4pPr>
      <a:lvl5pPr algn="l" rtl="0" eaLnBrk="0" fontAlgn="base" hangingPunct="0">
        <a:spcBef>
          <a:spcPct val="0"/>
        </a:spcBef>
        <a:spcAft>
          <a:spcPct val="0"/>
        </a:spcAft>
        <a:defRPr sz="4400">
          <a:solidFill>
            <a:srgbClr val="660066"/>
          </a:solidFill>
          <a:latin typeface="Arial" charset="0"/>
          <a:ea typeface="ＭＳ Ｐゴシック" charset="0"/>
          <a:cs typeface="Times New Roman" pitchFamily="18" charset="0"/>
        </a:defRPr>
      </a:lvl5pPr>
      <a:lvl6pPr marL="457200" algn="l" rtl="0" fontAlgn="base">
        <a:spcBef>
          <a:spcPct val="0"/>
        </a:spcBef>
        <a:spcAft>
          <a:spcPct val="0"/>
        </a:spcAft>
        <a:defRPr sz="4400">
          <a:solidFill>
            <a:srgbClr val="660066"/>
          </a:solidFill>
          <a:latin typeface="Arial" charset="0"/>
          <a:cs typeface="Times New Roman" pitchFamily="18" charset="0"/>
        </a:defRPr>
      </a:lvl6pPr>
      <a:lvl7pPr marL="914400" algn="l" rtl="0" fontAlgn="base">
        <a:spcBef>
          <a:spcPct val="0"/>
        </a:spcBef>
        <a:spcAft>
          <a:spcPct val="0"/>
        </a:spcAft>
        <a:defRPr sz="4400">
          <a:solidFill>
            <a:srgbClr val="660066"/>
          </a:solidFill>
          <a:latin typeface="Arial" charset="0"/>
          <a:cs typeface="Times New Roman" pitchFamily="18" charset="0"/>
        </a:defRPr>
      </a:lvl7pPr>
      <a:lvl8pPr marL="1371600" algn="l" rtl="0" fontAlgn="base">
        <a:spcBef>
          <a:spcPct val="0"/>
        </a:spcBef>
        <a:spcAft>
          <a:spcPct val="0"/>
        </a:spcAft>
        <a:defRPr sz="4400">
          <a:solidFill>
            <a:srgbClr val="660066"/>
          </a:solidFill>
          <a:latin typeface="Arial" charset="0"/>
          <a:cs typeface="Times New Roman" pitchFamily="18" charset="0"/>
        </a:defRPr>
      </a:lvl8pPr>
      <a:lvl9pPr marL="1828800" algn="l" rtl="0" fontAlgn="base">
        <a:spcBef>
          <a:spcPct val="0"/>
        </a:spcBef>
        <a:spcAft>
          <a:spcPct val="0"/>
        </a:spcAft>
        <a:defRPr sz="4400">
          <a:solidFill>
            <a:srgbClr val="660066"/>
          </a:solidFill>
          <a:latin typeface="Arial" charset="0"/>
          <a:cs typeface="Times New Roman" pitchFamily="18" charset="0"/>
        </a:defRPr>
      </a:lvl9pPr>
    </p:titleStyle>
    <p:bodyStyle>
      <a:lvl1pPr marL="609600" indent="-609600" algn="l" rtl="0" eaLnBrk="0" fontAlgn="base" hangingPunct="0">
        <a:spcBef>
          <a:spcPct val="20000"/>
        </a:spcBef>
        <a:spcAft>
          <a:spcPct val="0"/>
        </a:spcAft>
        <a:buClr>
          <a:srgbClr val="660066"/>
        </a:buClr>
        <a:buSzPct val="90000"/>
        <a:buFont typeface="Symbol" pitchFamily="2" charset="2"/>
        <a:buChar char="W"/>
        <a:defRPr sz="3200">
          <a:solidFill>
            <a:srgbClr val="660066"/>
          </a:solidFill>
          <a:latin typeface="+mn-lt"/>
          <a:ea typeface="ＭＳ Ｐゴシック" charset="0"/>
          <a:cs typeface="+mn-cs"/>
        </a:defRPr>
      </a:lvl1pPr>
      <a:lvl2pPr marL="990600" indent="-533400" algn="l" rtl="0" eaLnBrk="0" fontAlgn="base" hangingPunct="0">
        <a:spcBef>
          <a:spcPct val="20000"/>
        </a:spcBef>
        <a:spcAft>
          <a:spcPct val="0"/>
        </a:spcAft>
        <a:buClr>
          <a:srgbClr val="660066"/>
        </a:buClr>
        <a:buSzPct val="80000"/>
        <a:buFont typeface="Symbol" pitchFamily="2" charset="2"/>
        <a:buChar char="Y"/>
        <a:defRPr sz="2800">
          <a:solidFill>
            <a:srgbClr val="660066"/>
          </a:solidFill>
          <a:latin typeface="+mn-lt"/>
          <a:ea typeface="Times New Roman" charset="0"/>
          <a:cs typeface="+mn-cs"/>
        </a:defRPr>
      </a:lvl2pPr>
      <a:lvl3pPr marL="1371600" indent="-457200" algn="l" rtl="0" eaLnBrk="0" fontAlgn="base" hangingPunct="0">
        <a:spcBef>
          <a:spcPct val="20000"/>
        </a:spcBef>
        <a:spcAft>
          <a:spcPct val="0"/>
        </a:spcAft>
        <a:buClr>
          <a:srgbClr val="660066"/>
        </a:buClr>
        <a:buSzPct val="75000"/>
        <a:buFont typeface="Symbol" pitchFamily="2" charset="2"/>
        <a:buChar char="F"/>
        <a:defRPr sz="2400">
          <a:solidFill>
            <a:srgbClr val="660066"/>
          </a:solidFill>
          <a:latin typeface="+mn-lt"/>
          <a:ea typeface="Times New Roman" charset="0"/>
          <a:cs typeface="+mn-cs"/>
        </a:defRPr>
      </a:lvl3pPr>
      <a:lvl4pPr marL="1752600" indent="-381000" algn="l" rtl="0" eaLnBrk="0" fontAlgn="base" hangingPunct="0">
        <a:spcBef>
          <a:spcPct val="20000"/>
        </a:spcBef>
        <a:spcAft>
          <a:spcPct val="0"/>
        </a:spcAft>
        <a:buClr>
          <a:srgbClr val="660066"/>
        </a:buClr>
        <a:buSzPct val="75000"/>
        <a:buFont typeface="Arial" panose="020B0604020202020204" pitchFamily="34" charset="0"/>
        <a:buAutoNum type="alphaLcParenR"/>
        <a:defRPr sz="2000">
          <a:solidFill>
            <a:srgbClr val="660066"/>
          </a:solidFill>
          <a:latin typeface="+mn-lt"/>
          <a:ea typeface="Times New Roman" charset="0"/>
          <a:cs typeface="+mn-cs"/>
        </a:defRPr>
      </a:lvl4pPr>
      <a:lvl5pPr marL="2209800" indent="-381000" algn="l" rtl="0" eaLnBrk="0" fontAlgn="base" hangingPunct="0">
        <a:spcBef>
          <a:spcPct val="20000"/>
        </a:spcBef>
        <a:spcAft>
          <a:spcPct val="0"/>
        </a:spcAft>
        <a:buClr>
          <a:srgbClr val="660066"/>
        </a:buClr>
        <a:buSzPct val="65000"/>
        <a:buFont typeface="Arial" panose="020B0604020202020204" pitchFamily="34" charset="0"/>
        <a:buAutoNum type="arabicPeriod"/>
        <a:defRPr sz="2000">
          <a:solidFill>
            <a:srgbClr val="660066"/>
          </a:solidFill>
          <a:latin typeface="+mn-lt"/>
          <a:ea typeface="Times New Roman" charset="0"/>
          <a:cs typeface="+mn-cs"/>
        </a:defRPr>
      </a:lvl5pPr>
      <a:lvl6pPr marL="2667000" indent="-381000" algn="l" rtl="0" fontAlgn="base">
        <a:spcBef>
          <a:spcPct val="20000"/>
        </a:spcBef>
        <a:spcAft>
          <a:spcPct val="0"/>
        </a:spcAft>
        <a:buClr>
          <a:srgbClr val="660066"/>
        </a:buClr>
        <a:buSzPct val="65000"/>
        <a:buFont typeface="Arial" charset="0"/>
        <a:buAutoNum type="arabicPeriod"/>
        <a:defRPr sz="2000">
          <a:solidFill>
            <a:srgbClr val="660066"/>
          </a:solidFill>
          <a:latin typeface="+mn-lt"/>
          <a:cs typeface="+mn-cs"/>
        </a:defRPr>
      </a:lvl6pPr>
      <a:lvl7pPr marL="3124200" indent="-381000" algn="l" rtl="0" fontAlgn="base">
        <a:spcBef>
          <a:spcPct val="20000"/>
        </a:spcBef>
        <a:spcAft>
          <a:spcPct val="0"/>
        </a:spcAft>
        <a:buClr>
          <a:srgbClr val="660066"/>
        </a:buClr>
        <a:buSzPct val="65000"/>
        <a:buFont typeface="Arial" charset="0"/>
        <a:buAutoNum type="arabicPeriod"/>
        <a:defRPr sz="2000">
          <a:solidFill>
            <a:srgbClr val="660066"/>
          </a:solidFill>
          <a:latin typeface="+mn-lt"/>
          <a:cs typeface="+mn-cs"/>
        </a:defRPr>
      </a:lvl7pPr>
      <a:lvl8pPr marL="3581400" indent="-381000" algn="l" rtl="0" fontAlgn="base">
        <a:spcBef>
          <a:spcPct val="20000"/>
        </a:spcBef>
        <a:spcAft>
          <a:spcPct val="0"/>
        </a:spcAft>
        <a:buClr>
          <a:srgbClr val="660066"/>
        </a:buClr>
        <a:buSzPct val="65000"/>
        <a:buFont typeface="Arial" charset="0"/>
        <a:buAutoNum type="arabicPeriod"/>
        <a:defRPr sz="2000">
          <a:solidFill>
            <a:srgbClr val="660066"/>
          </a:solidFill>
          <a:latin typeface="+mn-lt"/>
          <a:cs typeface="+mn-cs"/>
        </a:defRPr>
      </a:lvl8pPr>
      <a:lvl9pPr marL="4038600" indent="-381000" algn="l" rtl="0" fontAlgn="base">
        <a:spcBef>
          <a:spcPct val="20000"/>
        </a:spcBef>
        <a:spcAft>
          <a:spcPct val="0"/>
        </a:spcAft>
        <a:buClr>
          <a:srgbClr val="660066"/>
        </a:buClr>
        <a:buSzPct val="65000"/>
        <a:buFont typeface="Arial" charset="0"/>
        <a:buAutoNum type="arabicPeriod"/>
        <a:defRPr sz="2000">
          <a:solidFill>
            <a:srgbClr val="66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oppf.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7D6E8E1-846A-7213-A0BA-C0B392ED0ECE}"/>
              </a:ext>
            </a:extLst>
          </p:cNvPr>
          <p:cNvSpPr>
            <a:spLocks noGrp="1"/>
          </p:cNvSpPr>
          <p:nvPr>
            <p:ph type="ctrTitle"/>
          </p:nvPr>
        </p:nvSpPr>
        <p:spPr>
          <a:xfrm>
            <a:off x="228600" y="1763713"/>
            <a:ext cx="8534400" cy="1066800"/>
          </a:xfrm>
        </p:spPr>
        <p:txBody>
          <a:bodyPr/>
          <a:lstStyle/>
          <a:p>
            <a:pPr eaLnBrk="1" hangingPunct="1">
              <a:defRPr/>
            </a:pPr>
            <a:r>
              <a:rPr lang="en-US" altLang="en-US">
                <a:ea typeface="ＭＳ Ｐゴシック" panose="020B0600070205080204" pitchFamily="34" charset="-128"/>
              </a:rPr>
              <a:t>International Achievement Week</a:t>
            </a:r>
            <a:br>
              <a:rPr lang="en-US" altLang="en-US">
                <a:ea typeface="ＭＳ Ｐゴシック" panose="020B0600070205080204" pitchFamily="34" charset="-128"/>
              </a:rPr>
            </a:br>
            <a:r>
              <a:rPr lang="en-US" altLang="en-US">
                <a:ea typeface="ＭＳ Ｐゴシック" panose="020B0600070205080204" pitchFamily="34" charset="-128"/>
              </a:rPr>
              <a:t>Training Guide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3">
            <a:extLst>
              <a:ext uri="{FF2B5EF4-FFF2-40B4-BE49-F238E27FC236}">
                <a16:creationId xmlns:a16="http://schemas.microsoft.com/office/drawing/2014/main" id="{3086E018-DD83-8424-CE67-89B4DF34F0F1}"/>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1DF4346F-CE30-EB4D-83E4-2F821AE53796}" type="slidenum">
              <a:rPr lang="en-US" altLang="en-US" sz="1400">
                <a:solidFill>
                  <a:schemeClr val="tx2"/>
                </a:solidFill>
              </a:rPr>
              <a:pPr algn="ctr" eaLnBrk="1" hangingPunct="1"/>
              <a:t>10</a:t>
            </a:fld>
            <a:endParaRPr lang="en-US" altLang="en-US" sz="1400">
              <a:solidFill>
                <a:schemeClr val="tx2"/>
              </a:solidFill>
            </a:endParaRPr>
          </a:p>
        </p:txBody>
      </p:sp>
      <p:sp>
        <p:nvSpPr>
          <p:cNvPr id="29698" name="Footer Placeholder 4">
            <a:extLst>
              <a:ext uri="{FF2B5EF4-FFF2-40B4-BE49-F238E27FC236}">
                <a16:creationId xmlns:a16="http://schemas.microsoft.com/office/drawing/2014/main" id="{773D96F9-9EC1-4DEF-6962-AEA557E8CFC2}"/>
              </a:ext>
            </a:extLst>
          </p:cNvPr>
          <p:cNvSpPr txBox="1">
            <a:spLocks noGrp="1"/>
          </p:cNvSpPr>
          <p:nvPr/>
        </p:nvSpPr>
        <p:spPr bwMode="auto">
          <a:xfrm>
            <a:off x="5334000" y="624840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29699" name="Rectangle 2">
            <a:extLst>
              <a:ext uri="{FF2B5EF4-FFF2-40B4-BE49-F238E27FC236}">
                <a16:creationId xmlns:a16="http://schemas.microsoft.com/office/drawing/2014/main" id="{1D0B76BB-D05B-5CA0-9531-9B5A988169DA}"/>
              </a:ext>
            </a:extLst>
          </p:cNvPr>
          <p:cNvSpPr>
            <a:spLocks noGrp="1" noChangeArrowheads="1"/>
          </p:cNvSpPr>
          <p:nvPr>
            <p:ph type="title" idx="4294967295"/>
          </p:nvPr>
        </p:nvSpPr>
        <p:spPr>
          <a:xfrm>
            <a:off x="304800" y="501650"/>
            <a:ext cx="7543800" cy="641350"/>
          </a:xfrm>
        </p:spPr>
        <p:txBody>
          <a:bodyPr/>
          <a:lstStyle/>
          <a:p>
            <a:pPr eaLnBrk="1" hangingPunct="1"/>
            <a:r>
              <a:rPr lang="en-US" altLang="en-US" sz="3600" b="1">
                <a:ea typeface="ＭＳ Ｐゴシック" panose="020B0600070205080204" pitchFamily="34" charset="-128"/>
              </a:rPr>
              <a:t>Chapter of the Year Submission</a:t>
            </a:r>
          </a:p>
        </p:txBody>
      </p:sp>
      <p:sp>
        <p:nvSpPr>
          <p:cNvPr id="29700" name="Rectangle 3">
            <a:extLst>
              <a:ext uri="{FF2B5EF4-FFF2-40B4-BE49-F238E27FC236}">
                <a16:creationId xmlns:a16="http://schemas.microsoft.com/office/drawing/2014/main" id="{F6212E41-52F3-1A57-29D2-D6BBD3563938}"/>
              </a:ext>
            </a:extLst>
          </p:cNvPr>
          <p:cNvSpPr>
            <a:spLocks noGrp="1" noChangeArrowheads="1"/>
          </p:cNvSpPr>
          <p:nvPr>
            <p:ph type="body" idx="4294967295"/>
          </p:nvPr>
        </p:nvSpPr>
        <p:spPr>
          <a:xfrm>
            <a:off x="328613" y="1524000"/>
            <a:ext cx="8662987" cy="4648200"/>
          </a:xfrm>
        </p:spPr>
        <p:txBody>
          <a:bodyPr/>
          <a:lstStyle/>
          <a:p>
            <a:pPr eaLnBrk="1" hangingPunct="1">
              <a:lnSpc>
                <a:spcPct val="80000"/>
              </a:lnSpc>
            </a:pPr>
            <a:r>
              <a:rPr lang="en-US" altLang="en-US" sz="2000" dirty="0">
                <a:ea typeface="ＭＳ Ｐゴシック" panose="020B0600070205080204" pitchFamily="34" charset="-128"/>
              </a:rPr>
              <a:t>Introduction and presentation; table of contents; and proper labeling</a:t>
            </a:r>
          </a:p>
          <a:p>
            <a:pPr eaLnBrk="1" hangingPunct="1">
              <a:lnSpc>
                <a:spcPct val="80000"/>
              </a:lnSpc>
            </a:pPr>
            <a:r>
              <a:rPr lang="en-US" altLang="en-US" sz="2000" dirty="0">
                <a:ea typeface="ＭＳ Ｐゴシック" panose="020B0600070205080204" pitchFamily="34" charset="-128"/>
              </a:rPr>
              <a:t>Programs: </a:t>
            </a:r>
          </a:p>
          <a:p>
            <a:pPr marL="742950" lvl="1" indent="-285750" eaLnBrk="1" hangingPunct="1">
              <a:lnSpc>
                <a:spcPct val="80000"/>
              </a:lnSpc>
            </a:pPr>
            <a:r>
              <a:rPr lang="en-US" altLang="en-US" sz="1800" dirty="0">
                <a:ea typeface="Times New Roman" panose="02020603050405020304" pitchFamily="18" charset="0"/>
              </a:rPr>
              <a:t>Achievement Week: participation in HS Essay Contest; photo/description of activities; Achievement Week Award winners; Church Service or Dinner Dance</a:t>
            </a:r>
          </a:p>
          <a:p>
            <a:pPr marL="742950" lvl="1" indent="-285750" eaLnBrk="1" hangingPunct="1">
              <a:lnSpc>
                <a:spcPct val="80000"/>
              </a:lnSpc>
            </a:pPr>
            <a:r>
              <a:rPr lang="en-US" altLang="en-US" sz="1800" dirty="0">
                <a:ea typeface="Times New Roman" panose="02020603050405020304" pitchFamily="18" charset="0"/>
              </a:rPr>
              <a:t>Scholarships: number of scholarships given to students; dollar amount of scholarships; other non-monetary scholarships</a:t>
            </a:r>
          </a:p>
          <a:p>
            <a:pPr marL="742950" lvl="1" indent="-285750" eaLnBrk="1" hangingPunct="1">
              <a:lnSpc>
                <a:spcPct val="80000"/>
              </a:lnSpc>
            </a:pPr>
            <a:r>
              <a:rPr lang="en-US" altLang="en-US" sz="1800" dirty="0">
                <a:ea typeface="Times New Roman" panose="02020603050405020304" pitchFamily="18" charset="0"/>
              </a:rPr>
              <a:t>Conclave/Leadership Conference Delegates: KRS confirmation of registered delegates required</a:t>
            </a:r>
          </a:p>
          <a:p>
            <a:pPr marL="742950" lvl="1" indent="-285750" eaLnBrk="1" hangingPunct="1">
              <a:lnSpc>
                <a:spcPct val="80000"/>
              </a:lnSpc>
            </a:pPr>
            <a:r>
              <a:rPr lang="en-US" altLang="en-US" sz="1800" dirty="0">
                <a:ea typeface="Times New Roman" panose="02020603050405020304" pitchFamily="18" charset="0"/>
              </a:rPr>
              <a:t>Memorial Service: conduct and/or participate in Annual Memorial Service for deceased members</a:t>
            </a:r>
          </a:p>
          <a:p>
            <a:pPr marL="742950" lvl="1" indent="-285750" eaLnBrk="1" hangingPunct="1">
              <a:lnSpc>
                <a:spcPct val="80000"/>
              </a:lnSpc>
            </a:pPr>
            <a:r>
              <a:rPr lang="en-US" altLang="en-US" sz="1800" dirty="0">
                <a:ea typeface="Times New Roman" panose="02020603050405020304" pitchFamily="18" charset="0"/>
              </a:rPr>
              <a:t>Social Action: participate in activities that will improve the social visibility in communities such as Assault on Illiteracy; Voter Registration; Habitat for Humanity; Stop the Violence; Youth Leadership programs; Big Brother/Big Sister; Sickle Cell Walk; Breast Cancer run/walks; Step out on Diabetes, </a:t>
            </a:r>
            <a:r>
              <a:rPr lang="en-US" altLang="en-US" sz="1800" dirty="0" err="1">
                <a:ea typeface="Times New Roman" panose="02020603050405020304" pitchFamily="18" charset="0"/>
              </a:rPr>
              <a:t>etc</a:t>
            </a:r>
            <a:endParaRPr lang="en-US" altLang="en-US" sz="1800" dirty="0">
              <a:ea typeface="Times New Roman" panose="02020603050405020304" pitchFamily="18" charset="0"/>
            </a:endParaRPr>
          </a:p>
          <a:p>
            <a:pPr marL="742950" lvl="1" indent="-285750" eaLnBrk="1" hangingPunct="1">
              <a:lnSpc>
                <a:spcPct val="80000"/>
              </a:lnSpc>
            </a:pPr>
            <a:r>
              <a:rPr lang="en-US" altLang="en-US" sz="1800" dirty="0">
                <a:ea typeface="Times New Roman" panose="02020603050405020304" pitchFamily="18" charset="0"/>
              </a:rPr>
              <a:t>Talent Hunt: program; photos of participants; winners; awards; flyers</a:t>
            </a:r>
          </a:p>
          <a:p>
            <a:pPr marL="742950" lvl="1" indent="-285750" eaLnBrk="1" hangingPunct="1">
              <a:lnSpc>
                <a:spcPct val="80000"/>
              </a:lnSpc>
            </a:pPr>
            <a:r>
              <a:rPr lang="en-US" altLang="en-US" sz="1800" dirty="0">
                <a:ea typeface="Times New Roman" panose="02020603050405020304" pitchFamily="18" charset="0"/>
              </a:rPr>
              <a:t>Reclamation / Retention: include number and names of those reclaimed; reclamation and retention events/activities</a:t>
            </a:r>
          </a:p>
          <a:p>
            <a:pPr marL="742950" lvl="1" indent="-285750" eaLnBrk="1" hangingPunct="1">
              <a:lnSpc>
                <a:spcPct val="80000"/>
              </a:lnSpc>
            </a:pPr>
            <a:endParaRPr lang="en-US" altLang="en-US" sz="1800" dirty="0">
              <a:ea typeface="Times New Roman" panose="02020603050405020304" pitchFamily="18" charset="0"/>
            </a:endParaRPr>
          </a:p>
          <a:p>
            <a:pPr marL="742950" lvl="1" indent="-285750" eaLnBrk="1" hangingPunct="1">
              <a:lnSpc>
                <a:spcPct val="80000"/>
              </a:lnSpc>
            </a:pPr>
            <a:endParaRPr lang="en-US" altLang="en-US" sz="1800" dirty="0">
              <a:ea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3">
            <a:extLst>
              <a:ext uri="{FF2B5EF4-FFF2-40B4-BE49-F238E27FC236}">
                <a16:creationId xmlns:a16="http://schemas.microsoft.com/office/drawing/2014/main" id="{E84FD134-83F8-637E-D344-0E0249620575}"/>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1C6C77DA-C20C-B14C-97CB-3F24145F3741}" type="slidenum">
              <a:rPr lang="en-US" altLang="en-US" sz="1400">
                <a:solidFill>
                  <a:schemeClr val="tx2"/>
                </a:solidFill>
              </a:rPr>
              <a:pPr algn="ctr" eaLnBrk="1" hangingPunct="1"/>
              <a:t>11</a:t>
            </a:fld>
            <a:endParaRPr lang="en-US" altLang="en-US" sz="1400">
              <a:solidFill>
                <a:schemeClr val="tx2"/>
              </a:solidFill>
            </a:endParaRPr>
          </a:p>
        </p:txBody>
      </p:sp>
      <p:sp>
        <p:nvSpPr>
          <p:cNvPr id="30722" name="Footer Placeholder 4">
            <a:extLst>
              <a:ext uri="{FF2B5EF4-FFF2-40B4-BE49-F238E27FC236}">
                <a16:creationId xmlns:a16="http://schemas.microsoft.com/office/drawing/2014/main" id="{BEB697FA-9252-38CB-B4D2-8A33023F73F7}"/>
              </a:ext>
            </a:extLst>
          </p:cNvPr>
          <p:cNvSpPr txBox="1">
            <a:spLocks noGrp="1"/>
          </p:cNvSpPr>
          <p:nvPr/>
        </p:nvSpPr>
        <p:spPr bwMode="auto">
          <a:xfrm>
            <a:off x="5334000" y="624840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30723" name="Rectangle 2">
            <a:extLst>
              <a:ext uri="{FF2B5EF4-FFF2-40B4-BE49-F238E27FC236}">
                <a16:creationId xmlns:a16="http://schemas.microsoft.com/office/drawing/2014/main" id="{ED74CBF7-3A3D-12E4-9964-217176D3608B}"/>
              </a:ext>
            </a:extLst>
          </p:cNvPr>
          <p:cNvSpPr>
            <a:spLocks noGrp="1" noChangeArrowheads="1"/>
          </p:cNvSpPr>
          <p:nvPr>
            <p:ph type="title" idx="4294967295"/>
          </p:nvPr>
        </p:nvSpPr>
        <p:spPr>
          <a:xfrm>
            <a:off x="304800" y="501650"/>
            <a:ext cx="7543800" cy="641350"/>
          </a:xfrm>
        </p:spPr>
        <p:txBody>
          <a:bodyPr/>
          <a:lstStyle/>
          <a:p>
            <a:pPr eaLnBrk="1" hangingPunct="1"/>
            <a:r>
              <a:rPr lang="en-US" altLang="en-US" sz="3600" b="1">
                <a:ea typeface="ＭＳ Ｐゴシック" panose="020B0600070205080204" pitchFamily="34" charset="-128"/>
              </a:rPr>
              <a:t>Chapter of the Year Submission</a:t>
            </a:r>
          </a:p>
        </p:txBody>
      </p:sp>
      <p:sp>
        <p:nvSpPr>
          <p:cNvPr id="30724" name="Rectangle 3">
            <a:extLst>
              <a:ext uri="{FF2B5EF4-FFF2-40B4-BE49-F238E27FC236}">
                <a16:creationId xmlns:a16="http://schemas.microsoft.com/office/drawing/2014/main" id="{5E983BAE-6FF4-4C4D-B45B-64906D5E3053}"/>
              </a:ext>
            </a:extLst>
          </p:cNvPr>
          <p:cNvSpPr>
            <a:spLocks noGrp="1" noChangeArrowheads="1"/>
          </p:cNvSpPr>
          <p:nvPr>
            <p:ph type="body" idx="4294967295"/>
          </p:nvPr>
        </p:nvSpPr>
        <p:spPr>
          <a:xfrm>
            <a:off x="328613" y="1524000"/>
            <a:ext cx="8662987" cy="4648200"/>
          </a:xfrm>
        </p:spPr>
        <p:txBody>
          <a:bodyPr/>
          <a:lstStyle/>
          <a:p>
            <a:pPr eaLnBrk="1" hangingPunct="1">
              <a:lnSpc>
                <a:spcPct val="80000"/>
              </a:lnSpc>
            </a:pPr>
            <a:r>
              <a:rPr lang="en-US" altLang="en-US" sz="2000" dirty="0">
                <a:ea typeface="ＭＳ Ｐゴシック" panose="020B0600070205080204" pitchFamily="34" charset="-128"/>
              </a:rPr>
              <a:t>Programs (continued):</a:t>
            </a:r>
            <a:r>
              <a:rPr lang="en-US" altLang="en-US" sz="1600" dirty="0">
                <a:ea typeface="ＭＳ Ｐゴシック" panose="020B0600070205080204" pitchFamily="34" charset="-128"/>
              </a:rPr>
              <a:t> </a:t>
            </a:r>
          </a:p>
          <a:p>
            <a:pPr marL="742950" lvl="1" indent="-285750" eaLnBrk="1" hangingPunct="1">
              <a:lnSpc>
                <a:spcPct val="80000"/>
              </a:lnSpc>
            </a:pPr>
            <a:r>
              <a:rPr lang="en-US" altLang="en-US" sz="1600" dirty="0">
                <a:ea typeface="Times New Roman" panose="02020603050405020304" pitchFamily="18" charset="0"/>
              </a:rPr>
              <a:t>STEM: Demonstrate Activity/Programming related to supporting this Mandated Program designed to get students motivated about Science, Technology, Engineering and Math</a:t>
            </a:r>
          </a:p>
          <a:p>
            <a:pPr marL="742950" lvl="1" indent="-285750" eaLnBrk="1" hangingPunct="1">
              <a:lnSpc>
                <a:spcPct val="80000"/>
              </a:lnSpc>
            </a:pPr>
            <a:r>
              <a:rPr lang="en-US" altLang="en-US" sz="1600" dirty="0">
                <a:ea typeface="Times New Roman" panose="02020603050405020304" pitchFamily="18" charset="0"/>
              </a:rPr>
              <a:t>Fatherhood and Mentoring: show support of the Fraternity’s Fatherhood and Mentoring Initiative</a:t>
            </a:r>
          </a:p>
          <a:p>
            <a:pPr marL="742950" lvl="1" indent="-285750" eaLnBrk="1" hangingPunct="1">
              <a:lnSpc>
                <a:spcPct val="80000"/>
              </a:lnSpc>
            </a:pPr>
            <a:r>
              <a:rPr lang="en-US" altLang="en-US" sz="1600" dirty="0">
                <a:ea typeface="Times New Roman" panose="02020603050405020304" pitchFamily="18" charset="0"/>
              </a:rPr>
              <a:t>College Endowment Fund: Lock Box form; cancelled check or statement</a:t>
            </a:r>
          </a:p>
          <a:p>
            <a:pPr marL="742950" lvl="1" indent="-285750" eaLnBrk="1" hangingPunct="1">
              <a:lnSpc>
                <a:spcPct val="80000"/>
              </a:lnSpc>
            </a:pPr>
            <a:r>
              <a:rPr lang="en-US" altLang="en-US" sz="1600" dirty="0">
                <a:ea typeface="Times New Roman" panose="02020603050405020304" pitchFamily="18" charset="0"/>
              </a:rPr>
              <a:t>NAACP Life Membership: proof of NAACP Life Membership certificate or payment</a:t>
            </a:r>
          </a:p>
          <a:p>
            <a:pPr marL="742950" lvl="1" indent="-285750" eaLnBrk="1" hangingPunct="1">
              <a:lnSpc>
                <a:spcPct val="80000"/>
              </a:lnSpc>
            </a:pPr>
            <a:r>
              <a:rPr lang="en-US" altLang="en-US" sz="1600" dirty="0">
                <a:ea typeface="Times New Roman" panose="02020603050405020304" pitchFamily="18" charset="0"/>
              </a:rPr>
              <a:t>National Health Initiative: Dr. Charles Drew Blood Drive; conduct a health fair; health screening; participation in educational programs and seminars on Prostate Cancer Awareness; Breast Cancer Awareness; Diabetes; HIV, Safe Sex; Heart Disease/Stroke Prevention; Colon Cancer; Nutrition/Eating Healthy; Emergency/Disaster Preparedness; </a:t>
            </a:r>
            <a:r>
              <a:rPr lang="en-US" altLang="en-US" sz="1600" dirty="0" err="1">
                <a:ea typeface="Times New Roman" panose="02020603050405020304" pitchFamily="18" charset="0"/>
              </a:rPr>
              <a:t>etc</a:t>
            </a:r>
            <a:endParaRPr lang="en-US" altLang="en-US" sz="1600" dirty="0">
              <a:ea typeface="Times New Roman" panose="02020603050405020304" pitchFamily="18" charset="0"/>
            </a:endParaRPr>
          </a:p>
          <a:p>
            <a:pPr marL="742950" lvl="1" indent="-285750" eaLnBrk="1" hangingPunct="1">
              <a:lnSpc>
                <a:spcPct val="80000"/>
              </a:lnSpc>
            </a:pPr>
            <a:r>
              <a:rPr lang="en-US" altLang="en-US" sz="1600" dirty="0">
                <a:ea typeface="Times New Roman" panose="02020603050405020304" pitchFamily="18" charset="0"/>
              </a:rPr>
              <a:t>Other Local Campus or Community Based Activities: participation in activities that will uplift their communities; adopt-a-highway; visiting nursing and VA homes; after school programs; youth athletic programs; Special Olympics; wounded warrior program, </a:t>
            </a:r>
            <a:r>
              <a:rPr lang="en-US" altLang="en-US" sz="1600" dirty="0" err="1">
                <a:ea typeface="Times New Roman" panose="02020603050405020304" pitchFamily="18" charset="0"/>
              </a:rPr>
              <a:t>etc</a:t>
            </a:r>
            <a:endParaRPr lang="en-US" altLang="en-US" sz="1600" dirty="0">
              <a:ea typeface="Times New Roman" panose="02020603050405020304" pitchFamily="18" charset="0"/>
            </a:endParaRPr>
          </a:p>
          <a:p>
            <a:pPr eaLnBrk="1" hangingPunct="1">
              <a:lnSpc>
                <a:spcPct val="80000"/>
              </a:lnSpc>
            </a:pPr>
            <a:r>
              <a:rPr lang="en-US" altLang="en-US" sz="2000" dirty="0">
                <a:ea typeface="ＭＳ Ｐゴシック" panose="020B0600070205080204" pitchFamily="34" charset="-128"/>
              </a:rPr>
              <a:t>Chapter Awards and Other Recognitions:</a:t>
            </a:r>
            <a:r>
              <a:rPr lang="en-US" altLang="en-US" sz="1600" dirty="0">
                <a:ea typeface="ＭＳ Ｐゴシック" panose="020B0600070205080204" pitchFamily="34" charset="-128"/>
              </a:rPr>
              <a:t> awards; certificates; letters from governor, mayor, city councilman, county, public officials; newspaper articles; thank you notes; acknowledging the outstanding work the Chapter has accomplished; proclamations, </a:t>
            </a:r>
            <a:r>
              <a:rPr lang="en-US" altLang="en-US" sz="1600" dirty="0" err="1">
                <a:ea typeface="ＭＳ Ｐゴシック" panose="020B0600070205080204" pitchFamily="34" charset="-128"/>
              </a:rPr>
              <a:t>etc</a:t>
            </a:r>
            <a:r>
              <a:rPr lang="en-US" altLang="en-US" sz="1600" dirty="0">
                <a:ea typeface="ＭＳ Ｐゴシック" panose="020B0600070205080204" pitchFamily="34" charset="-128"/>
              </a:rPr>
              <a:t>  </a:t>
            </a:r>
          </a:p>
          <a:p>
            <a:pPr eaLnBrk="1" hangingPunct="1">
              <a:lnSpc>
                <a:spcPct val="80000"/>
              </a:lnSpc>
            </a:pPr>
            <a:r>
              <a:rPr lang="en-US" altLang="en-US" sz="1600" b="1" dirty="0">
                <a:highlight>
                  <a:srgbClr val="FFFF00"/>
                </a:highlight>
                <a:ea typeface="ＭＳ Ｐゴシック" panose="020B0600070205080204" pitchFamily="34" charset="-128"/>
              </a:rPr>
              <a:t>Submissions are evaluated based upon style and content – not number of pages.</a:t>
            </a:r>
          </a:p>
          <a:p>
            <a:pPr marL="742950" lvl="1" indent="-285750" eaLnBrk="1" hangingPunct="1">
              <a:lnSpc>
                <a:spcPct val="80000"/>
              </a:lnSpc>
              <a:buFont typeface="Symbol" pitchFamily="2" charset="2"/>
              <a:buNone/>
            </a:pPr>
            <a:endParaRPr lang="en-US" altLang="en-US" sz="1400" dirty="0">
              <a:ea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3">
            <a:extLst>
              <a:ext uri="{FF2B5EF4-FFF2-40B4-BE49-F238E27FC236}">
                <a16:creationId xmlns:a16="http://schemas.microsoft.com/office/drawing/2014/main" id="{E991FF45-D04A-2DC4-19AA-383ED01C7CC1}"/>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990F107B-5FE0-4E4B-A87D-45158BD6C085}" type="slidenum">
              <a:rPr lang="en-US" altLang="en-US" sz="1400">
                <a:solidFill>
                  <a:schemeClr val="tx2"/>
                </a:solidFill>
              </a:rPr>
              <a:pPr algn="ctr" eaLnBrk="1" hangingPunct="1"/>
              <a:t>12</a:t>
            </a:fld>
            <a:endParaRPr lang="en-US" altLang="en-US" sz="1400">
              <a:solidFill>
                <a:schemeClr val="tx2"/>
              </a:solidFill>
            </a:endParaRPr>
          </a:p>
        </p:txBody>
      </p:sp>
      <p:sp>
        <p:nvSpPr>
          <p:cNvPr id="31746" name="Footer Placeholder 4">
            <a:extLst>
              <a:ext uri="{FF2B5EF4-FFF2-40B4-BE49-F238E27FC236}">
                <a16:creationId xmlns:a16="http://schemas.microsoft.com/office/drawing/2014/main" id="{4A4921AC-11DE-348D-0720-202379AC5A47}"/>
              </a:ext>
            </a:extLst>
          </p:cNvPr>
          <p:cNvSpPr txBox="1">
            <a:spLocks noGrp="1"/>
          </p:cNvSpPr>
          <p:nvPr/>
        </p:nvSpPr>
        <p:spPr bwMode="auto">
          <a:xfrm>
            <a:off x="5334000" y="624840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31747" name="Rectangle 2">
            <a:extLst>
              <a:ext uri="{FF2B5EF4-FFF2-40B4-BE49-F238E27FC236}">
                <a16:creationId xmlns:a16="http://schemas.microsoft.com/office/drawing/2014/main" id="{A3E393D8-FB74-EC20-12B5-A9E6BBAB0174}"/>
              </a:ext>
            </a:extLst>
          </p:cNvPr>
          <p:cNvSpPr>
            <a:spLocks noGrp="1" noChangeArrowheads="1"/>
          </p:cNvSpPr>
          <p:nvPr>
            <p:ph type="title" idx="4294967295"/>
          </p:nvPr>
        </p:nvSpPr>
        <p:spPr>
          <a:xfrm>
            <a:off x="304800" y="-57150"/>
            <a:ext cx="7543800" cy="1200150"/>
          </a:xfrm>
        </p:spPr>
        <p:txBody>
          <a:bodyPr/>
          <a:lstStyle/>
          <a:p>
            <a:pPr algn="ctr" eaLnBrk="1" hangingPunct="1"/>
            <a:r>
              <a:rPr lang="en-US" altLang="en-US" sz="3600" b="1">
                <a:ea typeface="ＭＳ Ｐゴシック" panose="020B0600070205080204" pitchFamily="34" charset="-128"/>
              </a:rPr>
              <a:t>Completing the FORM 77 Applications</a:t>
            </a:r>
          </a:p>
        </p:txBody>
      </p:sp>
      <p:sp>
        <p:nvSpPr>
          <p:cNvPr id="31748" name="Rectangle 3">
            <a:extLst>
              <a:ext uri="{FF2B5EF4-FFF2-40B4-BE49-F238E27FC236}">
                <a16:creationId xmlns:a16="http://schemas.microsoft.com/office/drawing/2014/main" id="{08236333-197C-18A5-D8FB-04047E1CC1E1}"/>
              </a:ext>
            </a:extLst>
          </p:cNvPr>
          <p:cNvSpPr>
            <a:spLocks noGrp="1" noChangeArrowheads="1"/>
          </p:cNvSpPr>
          <p:nvPr>
            <p:ph type="body" idx="4294967295"/>
          </p:nvPr>
        </p:nvSpPr>
        <p:spPr>
          <a:xfrm>
            <a:off x="328613" y="1524000"/>
            <a:ext cx="8662987" cy="4648200"/>
          </a:xfrm>
        </p:spPr>
        <p:txBody>
          <a:bodyPr/>
          <a:lstStyle/>
          <a:p>
            <a:pPr eaLnBrk="1" hangingPunct="1"/>
            <a:r>
              <a:rPr lang="en-US" altLang="en-US" sz="2400">
                <a:ea typeface="ＭＳ Ｐゴシック" panose="020B0600070205080204" pitchFamily="34" charset="-128"/>
              </a:rPr>
              <a:t>Tell your story and be clear, specific and concise</a:t>
            </a:r>
          </a:p>
          <a:p>
            <a:pPr eaLnBrk="1" hangingPunct="1"/>
            <a:r>
              <a:rPr lang="en-US" altLang="en-US" sz="2400">
                <a:ea typeface="ＭＳ Ｐゴシック" panose="020B0600070205080204" pitchFamily="34" charset="-128"/>
              </a:rPr>
              <a:t>The selection panel does not know your achievements so your submission must represent your accomplishments</a:t>
            </a:r>
          </a:p>
          <a:p>
            <a:pPr eaLnBrk="1" hangingPunct="1"/>
            <a:r>
              <a:rPr lang="en-US" altLang="en-US" sz="2400">
                <a:ea typeface="ＭＳ Ｐゴシック" panose="020B0600070205080204" pitchFamily="34" charset="-128"/>
              </a:rPr>
              <a:t>Each Award Category Application uses a separate and distinct Form 77 Appendix. Make sure you are using the proper document for the Award being applied for.</a:t>
            </a:r>
          </a:p>
          <a:p>
            <a:pPr eaLnBrk="1" hangingPunct="1"/>
            <a:r>
              <a:rPr lang="en-US" altLang="en-US" sz="2400">
                <a:ea typeface="ＭＳ Ｐゴシック" panose="020B0600070205080204" pitchFamily="34" charset="-128"/>
              </a:rPr>
              <a:t>The Citizen of the Year nominee can be an Omega Man</a:t>
            </a:r>
            <a:r>
              <a:rPr lang="en-US" altLang="en-US" sz="2800">
                <a:ea typeface="ＭＳ Ｐゴシック" panose="020B0600070205080204" pitchFamily="34" charset="-128"/>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Date Placeholder 3">
            <a:extLst>
              <a:ext uri="{FF2B5EF4-FFF2-40B4-BE49-F238E27FC236}">
                <a16:creationId xmlns:a16="http://schemas.microsoft.com/office/drawing/2014/main" id="{7B2D5C04-D036-3075-F275-D2514220CE4C}"/>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B6F8090F-82CC-FE4D-9924-4DAFD4BF238E}" type="slidenum">
              <a:rPr lang="en-US" altLang="en-US" sz="1400">
                <a:solidFill>
                  <a:schemeClr val="tx2"/>
                </a:solidFill>
              </a:rPr>
              <a:pPr algn="ctr" eaLnBrk="1" hangingPunct="1"/>
              <a:t>13</a:t>
            </a:fld>
            <a:endParaRPr lang="en-US" altLang="en-US" sz="1400">
              <a:solidFill>
                <a:schemeClr val="tx2"/>
              </a:solidFill>
            </a:endParaRPr>
          </a:p>
        </p:txBody>
      </p:sp>
      <p:sp>
        <p:nvSpPr>
          <p:cNvPr id="32770" name="Footer Placeholder 4">
            <a:extLst>
              <a:ext uri="{FF2B5EF4-FFF2-40B4-BE49-F238E27FC236}">
                <a16:creationId xmlns:a16="http://schemas.microsoft.com/office/drawing/2014/main" id="{424DBD8B-F212-23D1-E3A6-F0EA533943EC}"/>
              </a:ext>
            </a:extLst>
          </p:cNvPr>
          <p:cNvSpPr txBox="1">
            <a:spLocks noGrp="1"/>
          </p:cNvSpPr>
          <p:nvPr/>
        </p:nvSpPr>
        <p:spPr bwMode="auto">
          <a:xfrm>
            <a:off x="5334000" y="624840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32771" name="Rectangle 2">
            <a:extLst>
              <a:ext uri="{FF2B5EF4-FFF2-40B4-BE49-F238E27FC236}">
                <a16:creationId xmlns:a16="http://schemas.microsoft.com/office/drawing/2014/main" id="{2DB6AD77-6690-71F9-6BEF-F72CC6CF2168}"/>
              </a:ext>
            </a:extLst>
          </p:cNvPr>
          <p:cNvSpPr>
            <a:spLocks noGrp="1" noChangeArrowheads="1"/>
          </p:cNvSpPr>
          <p:nvPr>
            <p:ph type="title" idx="4294967295"/>
          </p:nvPr>
        </p:nvSpPr>
        <p:spPr>
          <a:xfrm>
            <a:off x="304800" y="257175"/>
            <a:ext cx="7543800" cy="1190625"/>
          </a:xfrm>
        </p:spPr>
        <p:txBody>
          <a:bodyPr/>
          <a:lstStyle/>
          <a:p>
            <a:pPr eaLnBrk="1" hangingPunct="1"/>
            <a:r>
              <a:rPr lang="en-US" altLang="en-US" sz="3600" b="1">
                <a:ea typeface="ＭＳ Ｐゴシック" panose="020B0600070205080204" pitchFamily="34" charset="-128"/>
              </a:rPr>
              <a:t>General Rules for Completing the FORM 77 Applications</a:t>
            </a:r>
          </a:p>
        </p:txBody>
      </p:sp>
      <p:sp>
        <p:nvSpPr>
          <p:cNvPr id="32772" name="Rectangle 3">
            <a:extLst>
              <a:ext uri="{FF2B5EF4-FFF2-40B4-BE49-F238E27FC236}">
                <a16:creationId xmlns:a16="http://schemas.microsoft.com/office/drawing/2014/main" id="{995EDDD3-7F9D-FDCF-34B6-A6B3EE0E9A72}"/>
              </a:ext>
            </a:extLst>
          </p:cNvPr>
          <p:cNvSpPr>
            <a:spLocks noGrp="1" noChangeArrowheads="1"/>
          </p:cNvSpPr>
          <p:nvPr>
            <p:ph type="body" idx="4294967295"/>
          </p:nvPr>
        </p:nvSpPr>
        <p:spPr>
          <a:xfrm>
            <a:off x="328613" y="1524000"/>
            <a:ext cx="8662987" cy="4648200"/>
          </a:xfrm>
        </p:spPr>
        <p:txBody>
          <a:bodyPr/>
          <a:lstStyle/>
          <a:p>
            <a:pPr>
              <a:lnSpc>
                <a:spcPct val="80000"/>
              </a:lnSpc>
            </a:pPr>
            <a:r>
              <a:rPr lang="en-US" altLang="en-US" sz="1800">
                <a:ea typeface="ＭＳ Ｐゴシック" panose="020B0600070205080204" pitchFamily="34" charset="-128"/>
              </a:rPr>
              <a:t>The application must be comprised of  </a:t>
            </a:r>
            <a:r>
              <a:rPr lang="en-US" altLang="en-US" sz="1800" b="1" u="sng">
                <a:ea typeface="ＭＳ Ｐゴシック" panose="020B0600070205080204" pitchFamily="34" charset="-128"/>
              </a:rPr>
              <a:t>typed </a:t>
            </a:r>
            <a:r>
              <a:rPr lang="en-US" altLang="en-US" sz="1800">
                <a:ea typeface="ＭＳ Ｐゴシック" panose="020B0600070205080204" pitchFamily="34" charset="-128"/>
              </a:rPr>
              <a:t>responses that are clear, concise, specific, and fully address the topic area.   Please carefully read each question before responding.</a:t>
            </a:r>
          </a:p>
          <a:p>
            <a:pPr>
              <a:lnSpc>
                <a:spcPct val="80000"/>
              </a:lnSpc>
            </a:pPr>
            <a:r>
              <a:rPr lang="en-US" altLang="en-US" sz="1800">
                <a:ea typeface="ＭＳ Ｐゴシック" panose="020B0600070205080204" pitchFamily="34" charset="-128"/>
              </a:rPr>
              <a:t>Do not include activities more than once.  Enter the activity into the area that it most appropriately supports.  Credit will only be given once for an entry of an event or activity.</a:t>
            </a:r>
          </a:p>
          <a:p>
            <a:pPr>
              <a:lnSpc>
                <a:spcPct val="80000"/>
              </a:lnSpc>
            </a:pPr>
            <a:r>
              <a:rPr lang="en-US" altLang="en-US" sz="1800">
                <a:ea typeface="ＭＳ Ｐゴシック" panose="020B0600070205080204" pitchFamily="34" charset="-128"/>
              </a:rPr>
              <a:t>All events and or activities listed must be dated reflecting the year of the event or activity.   Events or activities that are not dated will not be considered in the scoring.</a:t>
            </a:r>
          </a:p>
          <a:p>
            <a:pPr>
              <a:lnSpc>
                <a:spcPct val="80000"/>
              </a:lnSpc>
            </a:pPr>
            <a:r>
              <a:rPr lang="en-US" altLang="en-US" sz="1800">
                <a:ea typeface="ＭＳ Ｐゴシック" panose="020B0600070205080204" pitchFamily="34" charset="-128"/>
              </a:rPr>
              <a:t>Applications </a:t>
            </a:r>
            <a:r>
              <a:rPr lang="en-US" altLang="en-US" sz="1800" b="1" u="sng">
                <a:ea typeface="ＭＳ Ｐゴシック" panose="020B0600070205080204" pitchFamily="34" charset="-128"/>
              </a:rPr>
              <a:t>will not be accepted without</a:t>
            </a:r>
            <a:r>
              <a:rPr lang="en-US" altLang="en-US" sz="1800">
                <a:ea typeface="ＭＳ Ｐゴシック" panose="020B0600070205080204" pitchFamily="34" charset="-128"/>
              </a:rPr>
              <a:t> the Chapter Basileus and Keeper of Records and Seal signature validating the content and good standing (financial / other) of the nominee.  This excludes non-members who should be in good standing in their community.  Brothers nominated must be in good standing with the Fraternity.</a:t>
            </a:r>
          </a:p>
          <a:p>
            <a:pPr eaLnBrk="1" hangingPunct="1">
              <a:lnSpc>
                <a:spcPct val="80000"/>
              </a:lnSpc>
            </a:pPr>
            <a:endParaRPr lang="en-US" altLang="en-US" sz="1800">
              <a:ea typeface="ＭＳ Ｐゴシック"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a:extLst>
              <a:ext uri="{FF2B5EF4-FFF2-40B4-BE49-F238E27FC236}">
                <a16:creationId xmlns:a16="http://schemas.microsoft.com/office/drawing/2014/main" id="{03ACD7AB-21F4-3366-1484-E9222CBCB10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3FDB1CD-F958-8B49-BA0A-A6A818C397B4}" type="slidenum">
              <a:rPr lang="en-US" altLang="en-US" sz="1400" smtClean="0">
                <a:solidFill>
                  <a:schemeClr val="tx2"/>
                </a:solidFill>
              </a:rPr>
              <a:pPr/>
              <a:t>14</a:t>
            </a:fld>
            <a:endParaRPr lang="en-US" altLang="en-US" sz="1400">
              <a:solidFill>
                <a:schemeClr val="tx2"/>
              </a:solidFill>
            </a:endParaRPr>
          </a:p>
        </p:txBody>
      </p:sp>
      <p:sp>
        <p:nvSpPr>
          <p:cNvPr id="33794" name="Footer Placeholder 4">
            <a:extLst>
              <a:ext uri="{FF2B5EF4-FFF2-40B4-BE49-F238E27FC236}">
                <a16:creationId xmlns:a16="http://schemas.microsoft.com/office/drawing/2014/main" id="{797A78E5-8EC1-AC5C-DF70-F07ADB63E897}"/>
              </a:ext>
            </a:extLst>
          </p:cNvPr>
          <p:cNvSpPr>
            <a:spLocks noGrp="1"/>
          </p:cNvSpPr>
          <p:nvPr>
            <p:ph type="ftr" sz="quarter" idx="3"/>
          </p:nvPr>
        </p:nvSpPr>
        <p:spPr>
          <a:xfrm>
            <a:off x="5410200" y="6248400"/>
            <a:ext cx="3581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eaLnBrk="0" hangingPunct="0"/>
            <a:r>
              <a:rPr lang="en-US" altLang="en-US" sz="1400">
                <a:solidFill>
                  <a:schemeClr val="tx2"/>
                </a:solidFill>
              </a:rPr>
              <a:t>International Achievement Week Committee</a:t>
            </a:r>
            <a:endParaRPr lang="en-US" altLang="en-US" sz="1400"/>
          </a:p>
        </p:txBody>
      </p:sp>
      <p:sp>
        <p:nvSpPr>
          <p:cNvPr id="33795" name="Rectangle 2">
            <a:extLst>
              <a:ext uri="{FF2B5EF4-FFF2-40B4-BE49-F238E27FC236}">
                <a16:creationId xmlns:a16="http://schemas.microsoft.com/office/drawing/2014/main" id="{56AF2454-700D-35A4-BCE7-EB6E6B9D7DEA}"/>
              </a:ext>
            </a:extLst>
          </p:cNvPr>
          <p:cNvSpPr>
            <a:spLocks noGrp="1" noChangeArrowheads="1"/>
          </p:cNvSpPr>
          <p:nvPr>
            <p:ph type="title"/>
          </p:nvPr>
        </p:nvSpPr>
        <p:spPr>
          <a:xfrm>
            <a:off x="304800" y="228600"/>
            <a:ext cx="7924800" cy="1190625"/>
          </a:xfrm>
        </p:spPr>
        <p:txBody>
          <a:bodyPr/>
          <a:lstStyle/>
          <a:p>
            <a:pPr eaLnBrk="1" hangingPunct="1"/>
            <a:r>
              <a:rPr lang="en-US" altLang="en-US" sz="3600" b="1">
                <a:ea typeface="ＭＳ Ｐゴシック" panose="020B0600070205080204" pitchFamily="34" charset="-128"/>
              </a:rPr>
              <a:t>General Rules for Completing the FORM 77 Applications</a:t>
            </a:r>
          </a:p>
        </p:txBody>
      </p:sp>
      <p:sp>
        <p:nvSpPr>
          <p:cNvPr id="33796" name="Rectangle 3">
            <a:extLst>
              <a:ext uri="{FF2B5EF4-FFF2-40B4-BE49-F238E27FC236}">
                <a16:creationId xmlns:a16="http://schemas.microsoft.com/office/drawing/2014/main" id="{F0566831-1B9B-6C83-9E46-B82231F91F19}"/>
              </a:ext>
            </a:extLst>
          </p:cNvPr>
          <p:cNvSpPr>
            <a:spLocks noGrp="1" noChangeArrowheads="1"/>
          </p:cNvSpPr>
          <p:nvPr>
            <p:ph type="body" idx="1"/>
          </p:nvPr>
        </p:nvSpPr>
        <p:spPr/>
        <p:txBody>
          <a:bodyPr/>
          <a:lstStyle/>
          <a:p>
            <a:pPr>
              <a:lnSpc>
                <a:spcPct val="80000"/>
              </a:lnSpc>
              <a:buFont typeface="Symbol" pitchFamily="2" charset="2"/>
              <a:buNone/>
            </a:pPr>
            <a:r>
              <a:rPr lang="en-US" altLang="en-US" sz="1400" b="1">
                <a:ea typeface="ＭＳ Ｐゴシック" panose="020B0600070205080204" pitchFamily="34" charset="-128"/>
              </a:rPr>
              <a:t>Must be submitted with each award application</a:t>
            </a:r>
          </a:p>
          <a:p>
            <a:pPr>
              <a:lnSpc>
                <a:spcPct val="80000"/>
              </a:lnSpc>
              <a:buFont typeface="Symbol" pitchFamily="2" charset="2"/>
              <a:buNone/>
            </a:pPr>
            <a:endParaRPr lang="en-US" altLang="en-US" sz="1400" b="1">
              <a:ea typeface="ＭＳ Ｐゴシック" panose="020B0600070205080204" pitchFamily="34" charset="-128"/>
            </a:endParaRPr>
          </a:p>
          <a:p>
            <a:pPr>
              <a:lnSpc>
                <a:spcPct val="80000"/>
              </a:lnSpc>
              <a:buFont typeface="Symbol" pitchFamily="2" charset="2"/>
              <a:buNone/>
            </a:pPr>
            <a:r>
              <a:rPr lang="en-US" altLang="en-US" sz="1400" b="1">
                <a:ea typeface="ＭＳ Ｐゴシック" panose="020B0600070205080204" pitchFamily="34" charset="-128"/>
              </a:rPr>
              <a:t>Note: The signatures of the Basileus </a:t>
            </a:r>
            <a:r>
              <a:rPr lang="en-US" altLang="en-US" sz="1400" b="1" u="sng">
                <a:ea typeface="ＭＳ Ｐゴシック" panose="020B0600070205080204" pitchFamily="34" charset="-128"/>
              </a:rPr>
              <a:t>and</a:t>
            </a:r>
            <a:r>
              <a:rPr lang="en-US" altLang="en-US" sz="1400" b="1">
                <a:ea typeface="ＭＳ Ｐゴシック" panose="020B0600070205080204" pitchFamily="34" charset="-128"/>
              </a:rPr>
              <a:t> KRS are required below for </a:t>
            </a:r>
            <a:r>
              <a:rPr lang="en-US" altLang="en-US" sz="1400" b="1" u="sng">
                <a:ea typeface="ＭＳ Ｐゴシック" panose="020B0600070205080204" pitchFamily="34" charset="-128"/>
              </a:rPr>
              <a:t>all</a:t>
            </a:r>
            <a:r>
              <a:rPr lang="en-US" altLang="en-US" sz="1400" b="1">
                <a:ea typeface="ＭＳ Ｐゴシック" panose="020B0600070205080204" pitchFamily="34" charset="-128"/>
              </a:rPr>
              <a:t> awards.</a:t>
            </a:r>
          </a:p>
          <a:p>
            <a:pPr>
              <a:lnSpc>
                <a:spcPct val="80000"/>
              </a:lnSpc>
              <a:buFont typeface="Symbol" pitchFamily="2" charset="2"/>
              <a:buNone/>
            </a:pPr>
            <a:endParaRPr lang="en-US" altLang="en-US" sz="1400" b="1">
              <a:ea typeface="ＭＳ Ｐゴシック" panose="020B0600070205080204" pitchFamily="34" charset="-128"/>
            </a:endParaRPr>
          </a:p>
          <a:p>
            <a:pPr>
              <a:lnSpc>
                <a:spcPct val="80000"/>
              </a:lnSpc>
              <a:buFont typeface="Symbol" pitchFamily="2" charset="2"/>
              <a:buNone/>
            </a:pPr>
            <a:r>
              <a:rPr lang="en-US" altLang="en-US" sz="1400" b="1">
                <a:ea typeface="ＭＳ Ｐゴシック" panose="020B0600070205080204" pitchFamily="34" charset="-128"/>
              </a:rPr>
              <a:t>Submitted by:   ____________________________    _______________________________</a:t>
            </a:r>
          </a:p>
          <a:p>
            <a:pPr>
              <a:lnSpc>
                <a:spcPct val="80000"/>
              </a:lnSpc>
              <a:buFont typeface="Symbol" pitchFamily="2" charset="2"/>
              <a:buNone/>
            </a:pPr>
            <a:r>
              <a:rPr lang="en-US" altLang="en-US" sz="1400" b="1">
                <a:ea typeface="ＭＳ Ｐゴシック" panose="020B0600070205080204" pitchFamily="34" charset="-128"/>
              </a:rPr>
              <a:t>		        (Name – legibly print or type)	   (Signature)	       (Date)</a:t>
            </a:r>
          </a:p>
          <a:p>
            <a:pPr>
              <a:lnSpc>
                <a:spcPct val="80000"/>
              </a:lnSpc>
              <a:buFont typeface="Symbol" pitchFamily="2" charset="2"/>
              <a:buNone/>
            </a:pPr>
            <a:br>
              <a:rPr lang="en-US" altLang="en-US" sz="1400" b="1">
                <a:ea typeface="ＭＳ Ｐゴシック" panose="020B0600070205080204" pitchFamily="34" charset="-128"/>
              </a:rPr>
            </a:br>
            <a:br>
              <a:rPr lang="en-US" altLang="en-US" sz="1400" b="1">
                <a:ea typeface="ＭＳ Ｐゴシック" panose="020B0600070205080204" pitchFamily="34" charset="-128"/>
              </a:rPr>
            </a:br>
            <a:endParaRPr lang="en-US" altLang="en-US" sz="1400" b="1">
              <a:ea typeface="ＭＳ Ｐゴシック" panose="020B0600070205080204" pitchFamily="34" charset="-128"/>
            </a:endParaRPr>
          </a:p>
          <a:p>
            <a:pPr>
              <a:lnSpc>
                <a:spcPct val="80000"/>
              </a:lnSpc>
              <a:buFont typeface="Symbol" pitchFamily="2" charset="2"/>
              <a:buNone/>
            </a:pPr>
            <a:r>
              <a:rPr lang="en-US" altLang="en-US" sz="1400" b="1">
                <a:ea typeface="ＭＳ Ｐゴシック" panose="020B0600070205080204" pitchFamily="34" charset="-128"/>
              </a:rPr>
              <a:t>Chapter Basileus: __________________________    _______________________________</a:t>
            </a:r>
          </a:p>
          <a:p>
            <a:pPr>
              <a:lnSpc>
                <a:spcPct val="80000"/>
              </a:lnSpc>
              <a:buFont typeface="Symbol" pitchFamily="2" charset="2"/>
              <a:buNone/>
            </a:pPr>
            <a:r>
              <a:rPr lang="en-US" altLang="en-US" sz="1400" b="1">
                <a:ea typeface="ＭＳ Ｐゴシック" panose="020B0600070205080204" pitchFamily="34" charset="-128"/>
              </a:rPr>
              <a:t>		            (Name – legibly print or type)	    (Signature)  	        (Date)</a:t>
            </a:r>
          </a:p>
          <a:p>
            <a:pPr>
              <a:lnSpc>
                <a:spcPct val="80000"/>
              </a:lnSpc>
              <a:buFont typeface="Symbol" pitchFamily="2" charset="2"/>
              <a:buNone/>
            </a:pPr>
            <a:r>
              <a:rPr lang="en-US" altLang="en-US" sz="1400" b="1">
                <a:ea typeface="ＭＳ Ｐゴシック" panose="020B0600070205080204" pitchFamily="34" charset="-128"/>
              </a:rPr>
              <a:t>	</a:t>
            </a:r>
          </a:p>
          <a:p>
            <a:pPr>
              <a:lnSpc>
                <a:spcPct val="80000"/>
              </a:lnSpc>
              <a:buFont typeface="Symbol" pitchFamily="2" charset="2"/>
              <a:buNone/>
            </a:pPr>
            <a:r>
              <a:rPr lang="en-US" altLang="en-US" sz="1400" b="1">
                <a:ea typeface="ＭＳ Ｐゴシック" panose="020B0600070205080204" pitchFamily="34" charset="-128"/>
              </a:rPr>
              <a:t>Phone Number:   _______________________________	</a:t>
            </a:r>
          </a:p>
          <a:p>
            <a:pPr>
              <a:lnSpc>
                <a:spcPct val="80000"/>
              </a:lnSpc>
              <a:buFont typeface="Symbol" pitchFamily="2" charset="2"/>
              <a:buNone/>
            </a:pPr>
            <a:r>
              <a:rPr lang="en-US" altLang="en-US" sz="1400" b="1">
                <a:ea typeface="ＭＳ Ｐゴシック" panose="020B0600070205080204" pitchFamily="34" charset="-128"/>
              </a:rPr>
              <a:t>Email: ________________________________________</a:t>
            </a:r>
          </a:p>
          <a:p>
            <a:pPr>
              <a:lnSpc>
                <a:spcPct val="80000"/>
              </a:lnSpc>
              <a:buFont typeface="Symbol" pitchFamily="2" charset="2"/>
              <a:buNone/>
            </a:pPr>
            <a:endParaRPr lang="en-US" altLang="en-US" sz="1400" b="1">
              <a:ea typeface="ＭＳ Ｐゴシック" panose="020B0600070205080204" pitchFamily="34" charset="-128"/>
            </a:endParaRPr>
          </a:p>
          <a:p>
            <a:pPr>
              <a:lnSpc>
                <a:spcPct val="80000"/>
              </a:lnSpc>
              <a:buFont typeface="Symbol" pitchFamily="2" charset="2"/>
              <a:buNone/>
            </a:pPr>
            <a:r>
              <a:rPr lang="en-US" altLang="en-US" sz="1400" b="1">
                <a:ea typeface="ＭＳ Ｐゴシック" panose="020B0600070205080204" pitchFamily="34" charset="-128"/>
              </a:rPr>
              <a:t>Chapter KRS: _____________________________     ________________________________</a:t>
            </a:r>
          </a:p>
          <a:p>
            <a:pPr>
              <a:lnSpc>
                <a:spcPct val="80000"/>
              </a:lnSpc>
              <a:buFont typeface="Symbol" pitchFamily="2" charset="2"/>
              <a:buNone/>
            </a:pPr>
            <a:r>
              <a:rPr lang="en-US" altLang="en-US" sz="1400" b="1">
                <a:ea typeface="ＭＳ Ｐゴシック" panose="020B0600070205080204" pitchFamily="34" charset="-128"/>
              </a:rPr>
              <a:t>		      (Name – legibly print or type)		    (Signature)	        (Date)</a:t>
            </a:r>
          </a:p>
          <a:p>
            <a:pPr>
              <a:lnSpc>
                <a:spcPct val="80000"/>
              </a:lnSpc>
              <a:buFont typeface="Symbol" pitchFamily="2" charset="2"/>
              <a:buNone/>
            </a:pPr>
            <a:endParaRPr lang="en-US" altLang="en-US" sz="1400" b="1">
              <a:ea typeface="ＭＳ Ｐゴシック" panose="020B0600070205080204" pitchFamily="34" charset="-128"/>
            </a:endParaRPr>
          </a:p>
          <a:p>
            <a:pPr>
              <a:lnSpc>
                <a:spcPct val="80000"/>
              </a:lnSpc>
              <a:buFont typeface="Symbol" pitchFamily="2" charset="2"/>
              <a:buNone/>
            </a:pPr>
            <a:r>
              <a:rPr lang="en-US" altLang="en-US" sz="1400" b="1">
                <a:ea typeface="ＭＳ Ｐゴシック" panose="020B0600070205080204" pitchFamily="34" charset="-128"/>
              </a:rPr>
              <a:t>Phone Number:   ________________________________</a:t>
            </a:r>
          </a:p>
          <a:p>
            <a:pPr>
              <a:lnSpc>
                <a:spcPct val="80000"/>
              </a:lnSpc>
              <a:buFont typeface="Symbol" pitchFamily="2" charset="2"/>
              <a:buNone/>
            </a:pPr>
            <a:r>
              <a:rPr lang="en-US" altLang="en-US" sz="1400" b="1">
                <a:ea typeface="ＭＳ Ｐゴシック" panose="020B0600070205080204" pitchFamily="34" charset="-128"/>
              </a:rPr>
              <a:t>Email: _________________________________________</a:t>
            </a:r>
          </a:p>
          <a:p>
            <a:pPr eaLnBrk="1" hangingPunct="1">
              <a:lnSpc>
                <a:spcPct val="80000"/>
              </a:lnSpc>
              <a:buFont typeface="Symbol" pitchFamily="2" charset="2"/>
              <a:buNone/>
            </a:pPr>
            <a:endParaRPr lang="en-US" altLang="en-US" sz="1400" b="1">
              <a:ea typeface="ＭＳ Ｐゴシック" panose="020B0600070205080204" pitchFamily="34" charset="-128"/>
            </a:endParaRPr>
          </a:p>
          <a:p>
            <a:pPr eaLnBrk="1" hangingPunct="1">
              <a:lnSpc>
                <a:spcPct val="80000"/>
              </a:lnSpc>
              <a:buFont typeface="Symbol" pitchFamily="2" charset="2"/>
              <a:buNone/>
            </a:pPr>
            <a:endParaRPr lang="en-US" altLang="en-US" sz="1400" b="1">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a:extLst>
              <a:ext uri="{FF2B5EF4-FFF2-40B4-BE49-F238E27FC236}">
                <a16:creationId xmlns:a16="http://schemas.microsoft.com/office/drawing/2014/main" id="{14D73320-8C58-F4BB-59DC-53A364A228E6}"/>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6FE64BC1-E088-794A-B1C8-54B2F1D29A91}" type="slidenum">
              <a:rPr lang="en-US" altLang="en-US" sz="1400">
                <a:solidFill>
                  <a:schemeClr val="tx2"/>
                </a:solidFill>
              </a:rPr>
              <a:pPr algn="ctr" eaLnBrk="1" hangingPunct="1"/>
              <a:t>15</a:t>
            </a:fld>
            <a:endParaRPr lang="en-US" altLang="en-US" sz="1400">
              <a:solidFill>
                <a:schemeClr val="tx2"/>
              </a:solidFill>
            </a:endParaRPr>
          </a:p>
        </p:txBody>
      </p:sp>
      <p:sp>
        <p:nvSpPr>
          <p:cNvPr id="35842" name="Footer Placeholder 4">
            <a:extLst>
              <a:ext uri="{FF2B5EF4-FFF2-40B4-BE49-F238E27FC236}">
                <a16:creationId xmlns:a16="http://schemas.microsoft.com/office/drawing/2014/main" id="{5C1249E4-14B9-417B-8B42-D63DF53603D2}"/>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35843" name="Rectangle 2">
            <a:extLst>
              <a:ext uri="{FF2B5EF4-FFF2-40B4-BE49-F238E27FC236}">
                <a16:creationId xmlns:a16="http://schemas.microsoft.com/office/drawing/2014/main" id="{24BC5AC9-E60F-C6B1-1CBC-EBBC7E09F188}"/>
              </a:ext>
            </a:extLst>
          </p:cNvPr>
          <p:cNvSpPr>
            <a:spLocks noGrp="1" noChangeArrowheads="1"/>
          </p:cNvSpPr>
          <p:nvPr>
            <p:ph type="title" idx="4294967295"/>
          </p:nvPr>
        </p:nvSpPr>
        <p:spPr>
          <a:xfrm>
            <a:off x="304800" y="228600"/>
            <a:ext cx="7924800" cy="1190625"/>
          </a:xfrm>
        </p:spPr>
        <p:txBody>
          <a:bodyPr/>
          <a:lstStyle/>
          <a:p>
            <a:pPr eaLnBrk="1" hangingPunct="1"/>
            <a:r>
              <a:rPr lang="en-US" altLang="en-US" sz="3600" b="1">
                <a:ea typeface="ＭＳ Ｐゴシック" panose="020B0600070205080204" pitchFamily="34" charset="-128"/>
              </a:rPr>
              <a:t>General Rules for Completing the FORM 77: Points of Emphasis</a:t>
            </a:r>
          </a:p>
        </p:txBody>
      </p:sp>
      <p:sp>
        <p:nvSpPr>
          <p:cNvPr id="35844" name="Rectangle 3">
            <a:extLst>
              <a:ext uri="{FF2B5EF4-FFF2-40B4-BE49-F238E27FC236}">
                <a16:creationId xmlns:a16="http://schemas.microsoft.com/office/drawing/2014/main" id="{CDCD5E82-EB87-F45F-F677-4DA8450636C6}"/>
              </a:ext>
            </a:extLst>
          </p:cNvPr>
          <p:cNvSpPr>
            <a:spLocks noGrp="1" noChangeArrowheads="1"/>
          </p:cNvSpPr>
          <p:nvPr>
            <p:ph type="body" idx="4294967295"/>
          </p:nvPr>
        </p:nvSpPr>
        <p:spPr/>
        <p:txBody>
          <a:bodyPr/>
          <a:lstStyle/>
          <a:p>
            <a:pPr eaLnBrk="1" hangingPunct="1"/>
            <a:r>
              <a:rPr lang="en-US" altLang="en-US" sz="2000" b="1">
                <a:ea typeface="ＭＳ Ｐゴシック" panose="020B0600070205080204" pitchFamily="34" charset="-128"/>
              </a:rPr>
              <a:t>Simply attaching a resume or letter of recommendation to a FORM 77 Appendix Application without answering the questions is unacceptable - submittal will be rejected</a:t>
            </a:r>
          </a:p>
          <a:p>
            <a:pPr eaLnBrk="1" hangingPunct="1"/>
            <a:r>
              <a:rPr lang="en-US" altLang="en-US" sz="2000" b="1">
                <a:ea typeface="ＭＳ Ｐゴシック" panose="020B0600070205080204" pitchFamily="34" charset="-128"/>
              </a:rPr>
              <a:t>Not providing the completed signature page is unacceptable -  submittal will be rejected</a:t>
            </a:r>
          </a:p>
          <a:p>
            <a:pPr eaLnBrk="1" hangingPunct="1"/>
            <a:r>
              <a:rPr lang="en-US" altLang="en-US" sz="2000" b="1">
                <a:ea typeface="ＭＳ Ｐゴシック" panose="020B0600070205080204" pitchFamily="34" charset="-128"/>
              </a:rPr>
              <a:t>If the current version of the FORM 77 Appendix Application (Updated 10/1/19) is not utilized - submittal will be rejected</a:t>
            </a:r>
          </a:p>
          <a:p>
            <a:pPr eaLnBrk="1" hangingPunct="1"/>
            <a:r>
              <a:rPr lang="en-US" altLang="en-US" sz="2000" b="1">
                <a:ea typeface="ＭＳ Ｐゴシック" panose="020B0600070205080204" pitchFamily="34" charset="-128"/>
              </a:rPr>
              <a:t>If the application is not received by the IAWC Chair by the established date - submittal will be rejected for International Award consideration.</a:t>
            </a:r>
          </a:p>
          <a:p>
            <a:pPr eaLnBrk="1" hangingPunct="1"/>
            <a:r>
              <a:rPr lang="en-US" altLang="en-US" sz="2000" b="1">
                <a:ea typeface="ＭＳ Ｐゴシック" panose="020B0600070205080204" pitchFamily="34" charset="-128"/>
              </a:rPr>
              <a:t>You do not need to include the Form 77 Overview Document when submitting an Award Application.</a:t>
            </a:r>
          </a:p>
          <a:p>
            <a:pPr eaLnBrk="1" hangingPunct="1"/>
            <a:r>
              <a:rPr lang="en-US" altLang="en-US" sz="2000" b="1">
                <a:ea typeface="ＭＳ Ｐゴシック" panose="020B0600070205080204" pitchFamily="34" charset="-128"/>
              </a:rPr>
              <a:t>Do not modify the Form 77</a:t>
            </a:r>
          </a:p>
          <a:p>
            <a:pPr eaLnBrk="1" hangingPunct="1">
              <a:buFontTx/>
              <a:buChar char="-"/>
            </a:pPr>
            <a:endParaRPr lang="en-US" altLang="en-US" sz="1600" b="1">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0F55920-DEF3-2489-4B13-534679CE76E6}"/>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024BB303-ED7E-D14E-8A63-C76DDBDF635B}" type="slidenum">
              <a:rPr lang="en-US" altLang="en-US" sz="1400">
                <a:solidFill>
                  <a:schemeClr val="tx2"/>
                </a:solidFill>
              </a:rPr>
              <a:pPr algn="ctr" eaLnBrk="1" hangingPunct="1"/>
              <a:t>16</a:t>
            </a:fld>
            <a:endParaRPr lang="en-US" altLang="en-US" sz="1400">
              <a:solidFill>
                <a:schemeClr val="tx2"/>
              </a:solidFill>
            </a:endParaRPr>
          </a:p>
        </p:txBody>
      </p:sp>
      <p:sp>
        <p:nvSpPr>
          <p:cNvPr id="37890" name="Footer Placeholder 4">
            <a:extLst>
              <a:ext uri="{FF2B5EF4-FFF2-40B4-BE49-F238E27FC236}">
                <a16:creationId xmlns:a16="http://schemas.microsoft.com/office/drawing/2014/main" id="{E00DA6EC-4629-EB3A-C32E-2A4A07147DDD}"/>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37891" name="Rectangle 2">
            <a:extLst>
              <a:ext uri="{FF2B5EF4-FFF2-40B4-BE49-F238E27FC236}">
                <a16:creationId xmlns:a16="http://schemas.microsoft.com/office/drawing/2014/main" id="{BF40575B-0993-B4C2-91CB-F241EB562634}"/>
              </a:ext>
            </a:extLst>
          </p:cNvPr>
          <p:cNvSpPr>
            <a:spLocks noGrp="1" noChangeArrowheads="1"/>
          </p:cNvSpPr>
          <p:nvPr>
            <p:ph type="title" idx="4294967295"/>
          </p:nvPr>
        </p:nvSpPr>
        <p:spPr>
          <a:xfrm>
            <a:off x="304800" y="369888"/>
            <a:ext cx="7924800" cy="1077912"/>
          </a:xfrm>
        </p:spPr>
        <p:txBody>
          <a:bodyPr/>
          <a:lstStyle/>
          <a:p>
            <a:pPr algn="ctr" eaLnBrk="1" hangingPunct="1"/>
            <a:r>
              <a:rPr lang="en-US" altLang="en-US" sz="3200" b="1">
                <a:ea typeface="ＭＳ Ｐゴシック" panose="020B0600070205080204" pitchFamily="34" charset="-128"/>
              </a:rPr>
              <a:t>Completing the FORM 77 Application:</a:t>
            </a:r>
            <a:br>
              <a:rPr lang="en-US" altLang="en-US" sz="3200" b="1">
                <a:ea typeface="ＭＳ Ｐゴシック" panose="020B0600070205080204" pitchFamily="34" charset="-128"/>
              </a:rPr>
            </a:br>
            <a:r>
              <a:rPr lang="en-US" altLang="en-US" sz="3200" b="1">
                <a:ea typeface="ＭＳ Ｐゴシック" panose="020B0600070205080204" pitchFamily="34" charset="-128"/>
              </a:rPr>
              <a:t>     Sample Question</a:t>
            </a:r>
          </a:p>
        </p:txBody>
      </p:sp>
      <p:sp>
        <p:nvSpPr>
          <p:cNvPr id="37892" name="Rectangle 3">
            <a:extLst>
              <a:ext uri="{FF2B5EF4-FFF2-40B4-BE49-F238E27FC236}">
                <a16:creationId xmlns:a16="http://schemas.microsoft.com/office/drawing/2014/main" id="{51EAB9F9-2C66-AFA5-B0D5-7E201824C0DE}"/>
              </a:ext>
            </a:extLst>
          </p:cNvPr>
          <p:cNvSpPr>
            <a:spLocks noGrp="1" noChangeArrowheads="1"/>
          </p:cNvSpPr>
          <p:nvPr>
            <p:ph type="body" idx="4294967295"/>
          </p:nvPr>
        </p:nvSpPr>
        <p:spPr/>
        <p:txBody>
          <a:bodyPr/>
          <a:lstStyle/>
          <a:p>
            <a:pPr>
              <a:lnSpc>
                <a:spcPct val="80000"/>
              </a:lnSpc>
            </a:pPr>
            <a:r>
              <a:rPr lang="en-US" altLang="en-US" sz="1800" b="1">
                <a:ea typeface="ＭＳ Ｐゴシック" panose="020B0600070205080204" pitchFamily="34" charset="-128"/>
              </a:rPr>
              <a:t>1. List contributions or achievements that the candidate has made which have </a:t>
            </a:r>
            <a:r>
              <a:rPr lang="en-US" altLang="en-US" sz="1800" b="1" i="1" u="sng">
                <a:ea typeface="ＭＳ Ｐゴシック" panose="020B0600070205080204" pitchFamily="34" charset="-128"/>
              </a:rPr>
              <a:t>Chapter </a:t>
            </a:r>
            <a:r>
              <a:rPr lang="en-US" altLang="en-US" sz="1800" b="1">
                <a:ea typeface="ＭＳ Ｐゴシック" panose="020B0600070205080204" pitchFamily="34" charset="-128"/>
              </a:rPr>
              <a:t>significance or impact.     Contributions / achievements should be specifically stated and should be applicable for / to the year in which the individual was selected for the award at the Chapter level.  List specific date (s) for criteria submitted.  </a:t>
            </a:r>
            <a:br>
              <a:rPr lang="en-US" altLang="en-US" sz="1800" b="1">
                <a:ea typeface="ＭＳ Ｐゴシック" panose="020B0600070205080204" pitchFamily="34" charset="-128"/>
              </a:rPr>
            </a:br>
            <a:br>
              <a:rPr lang="en-US" altLang="en-US" sz="1800" b="1">
                <a:ea typeface="ＭＳ Ｐゴシック" panose="020B0600070205080204" pitchFamily="34" charset="-128"/>
              </a:rPr>
            </a:br>
            <a:endParaRPr lang="en-US" altLang="en-US" sz="1800" b="1" i="1">
              <a:ea typeface="ＭＳ Ｐゴシック" panose="020B0600070205080204" pitchFamily="34" charset="-128"/>
            </a:endParaRPr>
          </a:p>
          <a:p>
            <a:pPr>
              <a:lnSpc>
                <a:spcPct val="80000"/>
              </a:lnSpc>
            </a:pPr>
            <a:r>
              <a:rPr lang="en-US" altLang="en-US" sz="1800" b="1" i="1">
                <a:ea typeface="ＭＳ Ｐゴシック" panose="020B0600070205080204" pitchFamily="34" charset="-128"/>
              </a:rPr>
              <a:t>(Documentation: Entries for this section should pertain to </a:t>
            </a:r>
            <a:r>
              <a:rPr lang="en-US" altLang="en-US" sz="1800" b="1" i="1" u="sng">
                <a:ea typeface="ＭＳ Ｐゴシック" panose="020B0600070205080204" pitchFamily="34" charset="-128"/>
              </a:rPr>
              <a:t>fraternal activities only</a:t>
            </a:r>
            <a:r>
              <a:rPr lang="en-US" altLang="en-US" sz="1800" b="1" i="1">
                <a:ea typeface="ＭＳ Ｐゴシック" panose="020B0600070205080204" pitchFamily="34" charset="-128"/>
              </a:rPr>
              <a:t> .  The events should have taken place during the year under consideration.</a:t>
            </a:r>
            <a:endParaRPr lang="en-US" altLang="en-US" sz="1800" b="1">
              <a:ea typeface="ＭＳ Ｐゴシック" panose="020B0600070205080204" pitchFamily="34" charset="-128"/>
            </a:endParaRPr>
          </a:p>
          <a:p>
            <a:pPr eaLnBrk="1" hangingPunct="1">
              <a:lnSpc>
                <a:spcPct val="80000"/>
              </a:lnSpc>
              <a:buFont typeface="Symbol" pitchFamily="2" charset="2"/>
              <a:buNone/>
            </a:pPr>
            <a:endParaRPr lang="en-US" altLang="en-US" sz="1800" b="1">
              <a:ea typeface="ＭＳ Ｐゴシック" panose="020B0600070205080204" pitchFamily="34" charset="-128"/>
            </a:endParaRPr>
          </a:p>
          <a:p>
            <a:pPr algn="ctr" eaLnBrk="1" hangingPunct="1">
              <a:lnSpc>
                <a:spcPct val="80000"/>
              </a:lnSpc>
            </a:pPr>
            <a:endParaRPr lang="en-US" altLang="en-US" sz="1800">
              <a:ea typeface="ＭＳ Ｐゴシック" panose="020B0600070205080204" pitchFamily="34" charset="-128"/>
            </a:endParaRPr>
          </a:p>
          <a:p>
            <a:pPr eaLnBrk="1" hangingPunct="1">
              <a:lnSpc>
                <a:spcPct val="80000"/>
              </a:lnSpc>
              <a:buFont typeface="Symbol" pitchFamily="2" charset="2"/>
              <a:buNone/>
            </a:pPr>
            <a:endParaRPr lang="en-US" altLang="en-US" sz="1800" b="1">
              <a:ea typeface="ＭＳ Ｐゴシック"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FDD59217-D456-0012-A081-372E0A3AE783}"/>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B2E36AB8-C932-A247-A72C-6AEF98F64C97}" type="slidenum">
              <a:rPr lang="en-US" altLang="en-US" sz="1400">
                <a:solidFill>
                  <a:schemeClr val="tx2"/>
                </a:solidFill>
              </a:rPr>
              <a:pPr algn="ctr" eaLnBrk="1" hangingPunct="1"/>
              <a:t>17</a:t>
            </a:fld>
            <a:endParaRPr lang="en-US" altLang="en-US" sz="1400">
              <a:solidFill>
                <a:schemeClr val="tx2"/>
              </a:solidFill>
            </a:endParaRPr>
          </a:p>
        </p:txBody>
      </p:sp>
      <p:sp>
        <p:nvSpPr>
          <p:cNvPr id="39938" name="Footer Placeholder 4">
            <a:extLst>
              <a:ext uri="{FF2B5EF4-FFF2-40B4-BE49-F238E27FC236}">
                <a16:creationId xmlns:a16="http://schemas.microsoft.com/office/drawing/2014/main" id="{0E675E5D-C4BB-FBAB-16D0-E9170ED55A8E}"/>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39939" name="Rectangle 2">
            <a:extLst>
              <a:ext uri="{FF2B5EF4-FFF2-40B4-BE49-F238E27FC236}">
                <a16:creationId xmlns:a16="http://schemas.microsoft.com/office/drawing/2014/main" id="{52B2B698-AF1E-0D62-EE93-1956D2C009D5}"/>
              </a:ext>
            </a:extLst>
          </p:cNvPr>
          <p:cNvSpPr>
            <a:spLocks noGrp="1" noChangeArrowheads="1"/>
          </p:cNvSpPr>
          <p:nvPr>
            <p:ph type="title" idx="4294967295"/>
          </p:nvPr>
        </p:nvSpPr>
        <p:spPr>
          <a:xfrm>
            <a:off x="304800" y="369888"/>
            <a:ext cx="7924800" cy="1077912"/>
          </a:xfrm>
        </p:spPr>
        <p:txBody>
          <a:bodyPr/>
          <a:lstStyle/>
          <a:p>
            <a:pPr eaLnBrk="1" hangingPunct="1"/>
            <a:r>
              <a:rPr lang="en-US" altLang="en-US" sz="3200" b="1">
                <a:ea typeface="ＭＳ Ｐゴシック" panose="020B0600070205080204" pitchFamily="34" charset="-128"/>
              </a:rPr>
              <a:t>Completing the FORM 77 Application: </a:t>
            </a:r>
            <a:br>
              <a:rPr lang="en-US" altLang="en-US" sz="3200" b="1">
                <a:ea typeface="ＭＳ Ｐゴシック" panose="020B0600070205080204" pitchFamily="34" charset="-128"/>
              </a:rPr>
            </a:br>
            <a:r>
              <a:rPr lang="en-US" altLang="en-US" sz="3200" b="1">
                <a:ea typeface="ＭＳ Ｐゴシック" panose="020B0600070205080204" pitchFamily="34" charset="-128"/>
              </a:rPr>
              <a:t>Sample Question / 1st Response</a:t>
            </a:r>
          </a:p>
        </p:txBody>
      </p:sp>
      <p:sp>
        <p:nvSpPr>
          <p:cNvPr id="39940" name="Rectangle 3">
            <a:extLst>
              <a:ext uri="{FF2B5EF4-FFF2-40B4-BE49-F238E27FC236}">
                <a16:creationId xmlns:a16="http://schemas.microsoft.com/office/drawing/2014/main" id="{542CB8DF-9328-0862-7A1A-42EF63F44E66}"/>
              </a:ext>
            </a:extLst>
          </p:cNvPr>
          <p:cNvSpPr>
            <a:spLocks noGrp="1" noChangeArrowheads="1"/>
          </p:cNvSpPr>
          <p:nvPr>
            <p:ph type="body" idx="4294967295"/>
          </p:nvPr>
        </p:nvSpPr>
        <p:spPr>
          <a:xfrm>
            <a:off x="328613" y="1524000"/>
            <a:ext cx="8510587" cy="4532313"/>
          </a:xfrm>
        </p:spPr>
        <p:txBody>
          <a:bodyPr/>
          <a:lstStyle/>
          <a:p>
            <a:pPr>
              <a:lnSpc>
                <a:spcPct val="80000"/>
              </a:lnSpc>
            </a:pPr>
            <a:r>
              <a:rPr lang="en-US" altLang="en-US" sz="2000" b="1" dirty="0">
                <a:ea typeface="ＭＳ Ｐゴシック" panose="020B0600070205080204" pitchFamily="34" charset="-128"/>
              </a:rPr>
              <a:t>Response is for the </a:t>
            </a:r>
            <a:r>
              <a:rPr lang="en-US" altLang="en-US" sz="2000" b="1" i="1" u="sng" dirty="0">
                <a:ea typeface="ＭＳ Ｐゴシック" panose="020B0600070205080204" pitchFamily="34" charset="-128"/>
              </a:rPr>
              <a:t>2018 – 2019</a:t>
            </a:r>
            <a:r>
              <a:rPr lang="en-US" altLang="en-US" sz="2000" b="1" dirty="0">
                <a:ea typeface="ＭＳ Ｐゴシック" panose="020B0600070205080204" pitchFamily="34" charset="-128"/>
              </a:rPr>
              <a:t> fiscal year; Undergraduate Omega Man of the Year; </a:t>
            </a:r>
            <a:r>
              <a:rPr lang="en-US" altLang="en-US" sz="2000" b="1" i="1" u="sng" dirty="0">
                <a:ea typeface="ＭＳ Ｐゴシック" panose="020B0600070205080204" pitchFamily="34" charset="-128"/>
              </a:rPr>
              <a:t>Chapter</a:t>
            </a:r>
            <a:r>
              <a:rPr lang="en-US" altLang="en-US" sz="2000" b="1" dirty="0">
                <a:ea typeface="ＭＳ Ｐゴシック" panose="020B0600070205080204" pitchFamily="34" charset="-128"/>
              </a:rPr>
              <a:t> significance section</a:t>
            </a:r>
          </a:p>
          <a:p>
            <a:pPr>
              <a:lnSpc>
                <a:spcPct val="80000"/>
              </a:lnSpc>
              <a:buFont typeface="Symbol" pitchFamily="2" charset="2"/>
              <a:buNone/>
            </a:pPr>
            <a:endParaRPr lang="en-US" altLang="en-US" b="1" dirty="0">
              <a:ea typeface="ＭＳ Ｐゴシック" panose="020B0600070205080204" pitchFamily="34" charset="-128"/>
            </a:endParaRPr>
          </a:p>
          <a:p>
            <a:pPr>
              <a:lnSpc>
                <a:spcPct val="80000"/>
              </a:lnSpc>
            </a:pPr>
            <a:r>
              <a:rPr lang="en-US" altLang="en-US" sz="1800" b="1" dirty="0">
                <a:ea typeface="ＭＳ Ｐゴシック" panose="020B0600070205080204" pitchFamily="34" charset="-128"/>
              </a:rPr>
              <a:t>Chairman of the Chapter Mardi Gras event in April 2010;     Coordinated the Chapter Blood Drive in May 2009;                        Chapter Delegate to the Grand Conclave in Raleigh, NC July 2010;                          Started to make payments of missing funds back to Chapter July 2012; Attended all Masonic Lodge Fish Fry's during Summer 2012;      Initiated Chapter Fatherhood/ Mentoring Initiative October 2012; District Audit Team member May 2012 – October 2012;             Mentored 3 High School students via Chapter Mentor Program from September 2011 ending June 2012; all three graduated and attending college </a:t>
            </a:r>
          </a:p>
          <a:p>
            <a:pPr>
              <a:lnSpc>
                <a:spcPct val="80000"/>
              </a:lnSpc>
            </a:pPr>
            <a:endParaRPr lang="en-US" altLang="en-US" sz="1800" b="1" dirty="0">
              <a:ea typeface="ＭＳ Ｐゴシック" panose="020B0600070205080204" pitchFamily="34" charset="-128"/>
            </a:endParaRPr>
          </a:p>
          <a:p>
            <a:pPr>
              <a:lnSpc>
                <a:spcPct val="80000"/>
              </a:lnSpc>
            </a:pPr>
            <a:r>
              <a:rPr lang="en-US" altLang="en-US" sz="1800" b="1" dirty="0">
                <a:ea typeface="ＭＳ Ｐゴシック" panose="020B0600070205080204" pitchFamily="34" charset="-128"/>
              </a:rPr>
              <a:t>Can you identify why this is not an appropriate response?        </a:t>
            </a:r>
          </a:p>
          <a:p>
            <a:pPr>
              <a:lnSpc>
                <a:spcPct val="80000"/>
              </a:lnSpc>
            </a:pPr>
            <a:endParaRPr lang="en-US" altLang="en-US" sz="1800" b="1" dirty="0">
              <a:ea typeface="ＭＳ Ｐゴシック" panose="020B0600070205080204" pitchFamily="34" charset="-128"/>
            </a:endParaRPr>
          </a:p>
          <a:p>
            <a:pPr>
              <a:lnSpc>
                <a:spcPct val="80000"/>
              </a:lnSpc>
            </a:pPr>
            <a:endParaRPr lang="en-US" altLang="en-US" b="1" dirty="0">
              <a:ea typeface="ＭＳ Ｐゴシック" panose="020B0600070205080204" pitchFamily="34" charset="-128"/>
            </a:endParaRPr>
          </a:p>
          <a:p>
            <a:pPr algn="ctr" eaLnBrk="1" hangingPunct="1">
              <a:lnSpc>
                <a:spcPct val="80000"/>
              </a:lnSpc>
            </a:pPr>
            <a:endParaRPr lang="en-US" altLang="en-US" dirty="0">
              <a:ea typeface="ＭＳ Ｐゴシック" panose="020B0600070205080204" pitchFamily="34" charset="-128"/>
            </a:endParaRPr>
          </a:p>
          <a:p>
            <a:pPr eaLnBrk="1" hangingPunct="1">
              <a:lnSpc>
                <a:spcPct val="80000"/>
              </a:lnSpc>
              <a:buFont typeface="Symbol" pitchFamily="2" charset="2"/>
              <a:buNone/>
            </a:pPr>
            <a:endParaRPr lang="en-US" altLang="en-US" b="1" dirty="0">
              <a:ea typeface="ＭＳ Ｐゴシック"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3">
            <a:extLst>
              <a:ext uri="{FF2B5EF4-FFF2-40B4-BE49-F238E27FC236}">
                <a16:creationId xmlns:a16="http://schemas.microsoft.com/office/drawing/2014/main" id="{9A6AA8BB-4C0C-3D7A-1A15-CFB437585838}"/>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8DF63EFD-7A82-4B42-8BC6-22EBC813430B}" type="slidenum">
              <a:rPr lang="en-US" altLang="en-US" sz="1400">
                <a:solidFill>
                  <a:schemeClr val="tx2"/>
                </a:solidFill>
              </a:rPr>
              <a:pPr algn="ctr" eaLnBrk="1" hangingPunct="1"/>
              <a:t>18</a:t>
            </a:fld>
            <a:endParaRPr lang="en-US" altLang="en-US" sz="1400">
              <a:solidFill>
                <a:schemeClr val="tx2"/>
              </a:solidFill>
            </a:endParaRPr>
          </a:p>
        </p:txBody>
      </p:sp>
      <p:sp>
        <p:nvSpPr>
          <p:cNvPr id="41986" name="Footer Placeholder 4">
            <a:extLst>
              <a:ext uri="{FF2B5EF4-FFF2-40B4-BE49-F238E27FC236}">
                <a16:creationId xmlns:a16="http://schemas.microsoft.com/office/drawing/2014/main" id="{5F7930E0-C7C5-24F4-2EC7-FB650B7F2110}"/>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41987" name="Rectangle 2">
            <a:extLst>
              <a:ext uri="{FF2B5EF4-FFF2-40B4-BE49-F238E27FC236}">
                <a16:creationId xmlns:a16="http://schemas.microsoft.com/office/drawing/2014/main" id="{92CF2F8B-CBA7-0B3C-0096-F0F315C2CA71}"/>
              </a:ext>
            </a:extLst>
          </p:cNvPr>
          <p:cNvSpPr>
            <a:spLocks noGrp="1" noChangeArrowheads="1"/>
          </p:cNvSpPr>
          <p:nvPr>
            <p:ph type="title" idx="4294967295"/>
          </p:nvPr>
        </p:nvSpPr>
        <p:spPr>
          <a:xfrm>
            <a:off x="304800" y="369888"/>
            <a:ext cx="7924800" cy="1077912"/>
          </a:xfrm>
        </p:spPr>
        <p:txBody>
          <a:bodyPr/>
          <a:lstStyle/>
          <a:p>
            <a:pPr eaLnBrk="1" hangingPunct="1"/>
            <a:r>
              <a:rPr lang="en-US" altLang="en-US" sz="3200" b="1">
                <a:ea typeface="ＭＳ Ｐゴシック" panose="020B0600070205080204" pitchFamily="34" charset="-128"/>
              </a:rPr>
              <a:t>Completing the FORM 77 Application: </a:t>
            </a:r>
            <a:br>
              <a:rPr lang="en-US" altLang="en-US" sz="3200" b="1">
                <a:ea typeface="ＭＳ Ｐゴシック" panose="020B0600070205080204" pitchFamily="34" charset="-128"/>
              </a:rPr>
            </a:br>
            <a:r>
              <a:rPr lang="en-US" altLang="en-US" sz="3200" b="1">
                <a:ea typeface="ＭＳ Ｐゴシック" panose="020B0600070205080204" pitchFamily="34" charset="-128"/>
              </a:rPr>
              <a:t>Sample Question /  2nd Response</a:t>
            </a:r>
          </a:p>
        </p:txBody>
      </p:sp>
      <p:sp>
        <p:nvSpPr>
          <p:cNvPr id="41988" name="Rectangle 3">
            <a:extLst>
              <a:ext uri="{FF2B5EF4-FFF2-40B4-BE49-F238E27FC236}">
                <a16:creationId xmlns:a16="http://schemas.microsoft.com/office/drawing/2014/main" id="{A2DE555F-E002-9E83-A68F-189D39EC11F8}"/>
              </a:ext>
            </a:extLst>
          </p:cNvPr>
          <p:cNvSpPr>
            <a:spLocks noGrp="1" noChangeArrowheads="1"/>
          </p:cNvSpPr>
          <p:nvPr>
            <p:ph type="body" idx="4294967295"/>
          </p:nvPr>
        </p:nvSpPr>
        <p:spPr>
          <a:xfrm>
            <a:off x="328613" y="1524000"/>
            <a:ext cx="8510587" cy="4532313"/>
          </a:xfrm>
        </p:spPr>
        <p:txBody>
          <a:bodyPr/>
          <a:lstStyle/>
          <a:p>
            <a:r>
              <a:rPr lang="en-US" altLang="en-US" sz="2000" b="1">
                <a:ea typeface="ＭＳ Ｐゴシック" panose="020B0600070205080204" pitchFamily="34" charset="-128"/>
              </a:rPr>
              <a:t>Response is for the </a:t>
            </a:r>
            <a:r>
              <a:rPr lang="en-US" altLang="en-US" sz="2000" b="1" i="1" u="sng">
                <a:ea typeface="ＭＳ Ｐゴシック" panose="020B0600070205080204" pitchFamily="34" charset="-128"/>
              </a:rPr>
              <a:t>2018 – 2019</a:t>
            </a:r>
            <a:r>
              <a:rPr lang="en-US" altLang="en-US" sz="2000" b="1">
                <a:ea typeface="ＭＳ Ｐゴシック" panose="020B0600070205080204" pitchFamily="34" charset="-128"/>
              </a:rPr>
              <a:t> fiscal year; Undergraduate Omega Man of the Year; </a:t>
            </a:r>
            <a:r>
              <a:rPr lang="en-US" altLang="en-US" sz="2000" b="1" i="1" u="sng">
                <a:ea typeface="ＭＳ Ｐゴシック" panose="020B0600070205080204" pitchFamily="34" charset="-128"/>
              </a:rPr>
              <a:t>Chapter</a:t>
            </a:r>
            <a:r>
              <a:rPr lang="en-US" altLang="en-US" sz="2000" b="1">
                <a:ea typeface="ＭＳ Ｐゴシック" panose="020B0600070205080204" pitchFamily="34" charset="-128"/>
              </a:rPr>
              <a:t> significance section</a:t>
            </a:r>
          </a:p>
          <a:p>
            <a:pPr>
              <a:buFont typeface="Symbol" pitchFamily="2" charset="2"/>
              <a:buNone/>
            </a:pPr>
            <a:endParaRPr lang="en-US" altLang="en-US" sz="800" b="1">
              <a:ea typeface="ＭＳ Ｐゴシック" panose="020B0600070205080204" pitchFamily="34" charset="-128"/>
            </a:endParaRPr>
          </a:p>
          <a:p>
            <a:r>
              <a:rPr lang="en-US" altLang="en-US" sz="1800" b="1">
                <a:ea typeface="ＭＳ Ｐゴシック" panose="020B0600070205080204" pitchFamily="34" charset="-128"/>
              </a:rPr>
              <a:t>Chairman of the Chapter Mardi Gras event in April 2019 which resulted in a 25% increase in tickets sales and $5k increase in net profit compared to the prior year event. Coordinated the Chapter Blood Drive in May 2019 which yielded 35 additional donors due to the Chapter’s first time use of local radio to promote the drive. Recognized by the local YMCA for collaborating and partnering as the Chairman of the Campus Father/Son Summer Basketball League which took place July 1, 2018 through August 15, 2019. Workshops led by Chapter members were held prior to each game promoting teamwork and communication. Dean’s List Fall 2018 and Spring 2019.  </a:t>
            </a:r>
          </a:p>
          <a:p>
            <a:endParaRPr lang="en-US" altLang="en-US" sz="1000" b="1">
              <a:ea typeface="ＭＳ Ｐゴシック" panose="020B0600070205080204" pitchFamily="34" charset="-128"/>
            </a:endParaRPr>
          </a:p>
          <a:p>
            <a:r>
              <a:rPr lang="en-US" altLang="en-US" sz="1800" b="1">
                <a:ea typeface="ＭＳ Ｐゴシック" panose="020B0600070205080204" pitchFamily="34" charset="-128"/>
              </a:rPr>
              <a:t>Can you identify why this is an appropriate response?</a:t>
            </a:r>
          </a:p>
          <a:p>
            <a:pPr>
              <a:buFont typeface="Symbol" pitchFamily="2" charset="2"/>
              <a:buNone/>
            </a:pPr>
            <a:endParaRPr lang="en-US" altLang="en-US" sz="1800" b="1">
              <a:ea typeface="ＭＳ Ｐゴシック" panose="020B0600070205080204" pitchFamily="34" charset="-128"/>
            </a:endParaRPr>
          </a:p>
          <a:p>
            <a:pPr>
              <a:buFont typeface="Symbol" pitchFamily="2" charset="2"/>
              <a:buNone/>
            </a:pPr>
            <a:r>
              <a:rPr lang="en-US" altLang="en-US" sz="1600" b="1">
                <a:ea typeface="ＭＳ Ｐゴシック" panose="020B0600070205080204" pitchFamily="34" charset="-128"/>
              </a:rPr>
              <a:t> </a:t>
            </a:r>
          </a:p>
          <a:p>
            <a:pPr>
              <a:buFont typeface="Symbol" pitchFamily="2" charset="2"/>
              <a:buNone/>
            </a:pPr>
            <a:r>
              <a:rPr lang="en-US" altLang="en-US" sz="1600" b="1">
                <a:ea typeface="ＭＳ Ｐゴシック" panose="020B0600070205080204" pitchFamily="34" charset="-128"/>
              </a:rPr>
              <a:t>	</a:t>
            </a:r>
            <a:r>
              <a:rPr lang="en-US" altLang="en-US" sz="1800" b="1">
                <a:ea typeface="ＭＳ Ｐゴシック" panose="020B0600070205080204" pitchFamily="34" charset="-128"/>
              </a:rPr>
              <a:t>   </a:t>
            </a:r>
          </a:p>
          <a:p>
            <a:pPr>
              <a:buFont typeface="Symbol" pitchFamily="2" charset="2"/>
              <a:buNone/>
            </a:pPr>
            <a:r>
              <a:rPr lang="en-US" altLang="en-US" sz="1800" b="1">
                <a:ea typeface="ＭＳ Ｐゴシック" panose="020B0600070205080204" pitchFamily="34" charset="-128"/>
              </a:rPr>
              <a:t>	       </a:t>
            </a:r>
          </a:p>
          <a:p>
            <a:endParaRPr lang="en-US" altLang="en-US" b="1">
              <a:ea typeface="ＭＳ Ｐゴシック" panose="020B0600070205080204" pitchFamily="34" charset="-128"/>
            </a:endParaRPr>
          </a:p>
          <a:p>
            <a:pPr algn="ctr" eaLnBrk="1" hangingPunct="1"/>
            <a:endParaRPr lang="en-US" altLang="en-US">
              <a:ea typeface="ＭＳ Ｐゴシック" panose="020B0600070205080204" pitchFamily="34" charset="-128"/>
            </a:endParaRPr>
          </a:p>
          <a:p>
            <a:pPr eaLnBrk="1" hangingPunct="1">
              <a:buFont typeface="Symbol" pitchFamily="2" charset="2"/>
              <a:buNone/>
            </a:pPr>
            <a:endParaRPr lang="en-US" altLang="en-US" b="1">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a:extLst>
              <a:ext uri="{FF2B5EF4-FFF2-40B4-BE49-F238E27FC236}">
                <a16:creationId xmlns:a16="http://schemas.microsoft.com/office/drawing/2014/main" id="{AC90EA78-8B86-3F4D-1B4F-5ED8894B0582}"/>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EC71A661-8081-414D-A8A6-630B392D0969}" type="slidenum">
              <a:rPr lang="en-US" altLang="en-US" sz="1400">
                <a:solidFill>
                  <a:schemeClr val="tx2"/>
                </a:solidFill>
              </a:rPr>
              <a:pPr algn="ctr" eaLnBrk="1" hangingPunct="1"/>
              <a:t>19</a:t>
            </a:fld>
            <a:endParaRPr lang="en-US" altLang="en-US" sz="1400">
              <a:solidFill>
                <a:schemeClr val="tx2"/>
              </a:solidFill>
            </a:endParaRPr>
          </a:p>
        </p:txBody>
      </p:sp>
      <p:sp>
        <p:nvSpPr>
          <p:cNvPr id="44034" name="Footer Placeholder 4">
            <a:extLst>
              <a:ext uri="{FF2B5EF4-FFF2-40B4-BE49-F238E27FC236}">
                <a16:creationId xmlns:a16="http://schemas.microsoft.com/office/drawing/2014/main" id="{BF64E3B7-8596-D44A-9FED-65436C98CFE2}"/>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44035" name="Rectangle 2">
            <a:extLst>
              <a:ext uri="{FF2B5EF4-FFF2-40B4-BE49-F238E27FC236}">
                <a16:creationId xmlns:a16="http://schemas.microsoft.com/office/drawing/2014/main" id="{7FC0F448-2CC6-C30C-8A45-C5E20033FF18}"/>
              </a:ext>
            </a:extLst>
          </p:cNvPr>
          <p:cNvSpPr>
            <a:spLocks noGrp="1" noChangeArrowheads="1"/>
          </p:cNvSpPr>
          <p:nvPr>
            <p:ph type="title" idx="4294967295"/>
          </p:nvPr>
        </p:nvSpPr>
        <p:spPr>
          <a:xfrm>
            <a:off x="304800" y="441325"/>
            <a:ext cx="7924800" cy="701675"/>
          </a:xfrm>
        </p:spPr>
        <p:txBody>
          <a:bodyPr/>
          <a:lstStyle/>
          <a:p>
            <a:pPr eaLnBrk="1" hangingPunct="1"/>
            <a:r>
              <a:rPr lang="en-US" altLang="en-US" sz="4000" b="1">
                <a:ea typeface="ＭＳ Ｐゴシック" panose="020B0600070205080204" pitchFamily="34" charset="-128"/>
              </a:rPr>
              <a:t>Length of Submissions</a:t>
            </a:r>
          </a:p>
        </p:txBody>
      </p:sp>
      <p:sp>
        <p:nvSpPr>
          <p:cNvPr id="45060" name="Rectangle 3">
            <a:extLst>
              <a:ext uri="{FF2B5EF4-FFF2-40B4-BE49-F238E27FC236}">
                <a16:creationId xmlns:a16="http://schemas.microsoft.com/office/drawing/2014/main" id="{05089DA6-8926-0364-FC9E-5A4497B07758}"/>
              </a:ext>
            </a:extLst>
          </p:cNvPr>
          <p:cNvSpPr>
            <a:spLocks noGrp="1" noChangeArrowheads="1"/>
          </p:cNvSpPr>
          <p:nvPr>
            <p:ph type="body" idx="4294967295"/>
          </p:nvPr>
        </p:nvSpPr>
        <p:spPr/>
        <p:txBody>
          <a:bodyPr/>
          <a:lstStyle/>
          <a:p>
            <a:pPr eaLnBrk="1" hangingPunct="1">
              <a:lnSpc>
                <a:spcPct val="90000"/>
              </a:lnSpc>
              <a:buFont typeface="Arial" charset="0"/>
              <a:buChar char="Ω"/>
              <a:defRPr/>
            </a:pPr>
            <a:r>
              <a:rPr lang="en-US" sz="2000" b="1" dirty="0"/>
              <a:t>Graduate and Undergraduate Chapter of the Year Packages are limited to a </a:t>
            </a:r>
            <a:r>
              <a:rPr lang="en-US" sz="2000" b="1" i="1" u="sng" dirty="0"/>
              <a:t>maximum of 100 pages</a:t>
            </a:r>
          </a:p>
          <a:p>
            <a:pPr eaLnBrk="1" hangingPunct="1">
              <a:lnSpc>
                <a:spcPct val="90000"/>
              </a:lnSpc>
              <a:buFont typeface="Arial" charset="0"/>
              <a:buChar char="Ω"/>
              <a:defRPr/>
            </a:pPr>
            <a:endParaRPr lang="en-US" sz="1200" b="1" dirty="0"/>
          </a:p>
          <a:p>
            <a:pPr eaLnBrk="1" hangingPunct="1">
              <a:lnSpc>
                <a:spcPct val="90000"/>
              </a:lnSpc>
              <a:buFont typeface="Arial" charset="0"/>
              <a:buChar char="Ω"/>
              <a:defRPr/>
            </a:pPr>
            <a:r>
              <a:rPr lang="en-US" sz="2000" b="1" dirty="0"/>
              <a:t>The following award is limited to a </a:t>
            </a:r>
            <a:r>
              <a:rPr lang="en-US" sz="2000" b="1" i="1" u="sng" dirty="0"/>
              <a:t>maximum of 6 pages</a:t>
            </a:r>
            <a:r>
              <a:rPr lang="en-US" sz="2000" b="1" dirty="0"/>
              <a:t>:</a:t>
            </a:r>
          </a:p>
          <a:p>
            <a:pPr lvl="1" eaLnBrk="1" hangingPunct="1">
              <a:lnSpc>
                <a:spcPct val="90000"/>
              </a:lnSpc>
              <a:buFont typeface="Arial" charset="0"/>
              <a:buChar char="Ω"/>
              <a:defRPr/>
            </a:pPr>
            <a:r>
              <a:rPr lang="en-US" sz="1600" b="1" dirty="0"/>
              <a:t>Founders Lifetime Achievement Award</a:t>
            </a:r>
          </a:p>
          <a:p>
            <a:pPr marL="0" indent="0" eaLnBrk="1" hangingPunct="1">
              <a:lnSpc>
                <a:spcPct val="90000"/>
              </a:lnSpc>
              <a:buFont typeface="Symbol" charset="0"/>
              <a:buNone/>
              <a:defRPr/>
            </a:pPr>
            <a:endParaRPr lang="en-US" sz="1200" b="1" dirty="0"/>
          </a:p>
          <a:p>
            <a:pPr eaLnBrk="1" hangingPunct="1">
              <a:lnSpc>
                <a:spcPct val="90000"/>
              </a:lnSpc>
              <a:buFont typeface="Arial" charset="0"/>
              <a:buChar char="Ω"/>
              <a:defRPr/>
            </a:pPr>
            <a:r>
              <a:rPr lang="en-US" sz="2000" b="1" dirty="0"/>
              <a:t>The following awards are limited to a </a:t>
            </a:r>
            <a:r>
              <a:rPr lang="en-US" sz="2000" b="1" i="1" u="sng" dirty="0"/>
              <a:t>maximum of 5 pages</a:t>
            </a:r>
            <a:r>
              <a:rPr lang="en-US" sz="2000" b="1" dirty="0"/>
              <a:t>:</a:t>
            </a:r>
          </a:p>
          <a:p>
            <a:pPr lvl="1" eaLnBrk="1" hangingPunct="1">
              <a:lnSpc>
                <a:spcPct val="90000"/>
              </a:lnSpc>
              <a:buFont typeface="Arial" charset="0"/>
              <a:buChar char="Ω"/>
              <a:defRPr/>
            </a:pPr>
            <a:r>
              <a:rPr lang="en-US" sz="1600" b="1" dirty="0"/>
              <a:t>Colonel Charles Young Military Leadership Award</a:t>
            </a:r>
          </a:p>
          <a:p>
            <a:pPr lvl="1" eaLnBrk="1" hangingPunct="1">
              <a:lnSpc>
                <a:spcPct val="90000"/>
              </a:lnSpc>
              <a:buFont typeface="Arial" charset="0"/>
              <a:buChar char="Ω"/>
              <a:defRPr/>
            </a:pPr>
            <a:r>
              <a:rPr lang="en-US" sz="1600" b="1" dirty="0"/>
              <a:t>Graduate Omega Man of the Year Award</a:t>
            </a:r>
          </a:p>
          <a:p>
            <a:pPr lvl="1" eaLnBrk="1" hangingPunct="1">
              <a:lnSpc>
                <a:spcPct val="90000"/>
              </a:lnSpc>
              <a:buFont typeface="Arial" charset="0"/>
              <a:buChar char="Ω"/>
              <a:defRPr/>
            </a:pPr>
            <a:r>
              <a:rPr lang="en-US" sz="1600" b="1" dirty="0"/>
              <a:t>Undergraduate Omega Man of the Year Award</a:t>
            </a:r>
          </a:p>
          <a:p>
            <a:pPr lvl="1" eaLnBrk="1" hangingPunct="1">
              <a:lnSpc>
                <a:spcPct val="90000"/>
              </a:lnSpc>
              <a:buFont typeface="Arial" charset="0"/>
              <a:buChar char="Ω"/>
              <a:defRPr/>
            </a:pPr>
            <a:r>
              <a:rPr lang="en-US" sz="1600" b="1" dirty="0"/>
              <a:t>Superior Service Award</a:t>
            </a:r>
          </a:p>
          <a:p>
            <a:pPr eaLnBrk="1" hangingPunct="1">
              <a:lnSpc>
                <a:spcPct val="90000"/>
              </a:lnSpc>
              <a:buFont typeface="Arial" charset="0"/>
              <a:buChar char="Ω"/>
              <a:defRPr/>
            </a:pPr>
            <a:endParaRPr lang="en-US" sz="1200" b="1" dirty="0"/>
          </a:p>
          <a:p>
            <a:pPr eaLnBrk="1" hangingPunct="1">
              <a:lnSpc>
                <a:spcPct val="90000"/>
              </a:lnSpc>
              <a:buFont typeface="Arial" charset="0"/>
              <a:buChar char="Ω"/>
              <a:defRPr/>
            </a:pPr>
            <a:r>
              <a:rPr lang="en-US" sz="2000" b="1" dirty="0"/>
              <a:t>The following awards are limited to a </a:t>
            </a:r>
            <a:r>
              <a:rPr lang="en-US" sz="2000" b="1" i="1" u="sng" dirty="0"/>
              <a:t>maximum of 4 pages</a:t>
            </a:r>
            <a:r>
              <a:rPr lang="en-US" sz="2000" b="1" dirty="0"/>
              <a:t>:</a:t>
            </a:r>
          </a:p>
          <a:p>
            <a:pPr lvl="1" eaLnBrk="1" hangingPunct="1">
              <a:lnSpc>
                <a:spcPct val="90000"/>
              </a:lnSpc>
              <a:buFont typeface="Arial" charset="0"/>
              <a:buChar char="Ω"/>
              <a:defRPr/>
            </a:pPr>
            <a:r>
              <a:rPr lang="en-US" sz="1600" b="1" dirty="0"/>
              <a:t>Citizen of the Year Award</a:t>
            </a:r>
          </a:p>
          <a:p>
            <a:pPr lvl="1" eaLnBrk="1" hangingPunct="1">
              <a:lnSpc>
                <a:spcPct val="90000"/>
              </a:lnSpc>
              <a:buFont typeface="Arial" charset="0"/>
              <a:buChar char="Ω"/>
              <a:defRPr/>
            </a:pPr>
            <a:r>
              <a:rPr lang="en-US" sz="1600" b="1" dirty="0"/>
              <a:t>Dr. Ernest E. Just Undergraduate Advisor Chapter of the Year </a:t>
            </a:r>
          </a:p>
          <a:p>
            <a:pPr lvl="1" eaLnBrk="1" hangingPunct="1">
              <a:lnSpc>
                <a:spcPct val="90000"/>
              </a:lnSpc>
              <a:buFont typeface="Arial" charset="0"/>
              <a:buChar char="Ω"/>
              <a:defRPr/>
            </a:pPr>
            <a:endParaRPr lang="en-US" sz="1200" b="1" dirty="0"/>
          </a:p>
          <a:p>
            <a:pPr marL="0" indent="0" algn="ctr" eaLnBrk="1" hangingPunct="1">
              <a:lnSpc>
                <a:spcPct val="90000"/>
              </a:lnSpc>
              <a:buFont typeface="Symbol" charset="0"/>
              <a:buNone/>
              <a:defRPr/>
            </a:pPr>
            <a:r>
              <a:rPr lang="en-US" sz="2000" b="1" i="1" u="sng" dirty="0"/>
              <a:t>Packages that exceed the allowed length will be disqualified.</a:t>
            </a:r>
          </a:p>
          <a:p>
            <a:pPr eaLnBrk="1" hangingPunct="1">
              <a:lnSpc>
                <a:spcPct val="90000"/>
              </a:lnSpc>
              <a:buFont typeface="Arial" charset="0"/>
              <a:buChar char="Ω"/>
              <a:defRPr/>
            </a:pPr>
            <a:endParaRPr lang="en-US" sz="2000" b="1" dirty="0"/>
          </a:p>
          <a:p>
            <a:pPr eaLnBrk="1" hangingPunct="1">
              <a:lnSpc>
                <a:spcPct val="90000"/>
              </a:lnSpc>
              <a:buFontTx/>
              <a:buChar char="-"/>
              <a:defRPr/>
            </a:pPr>
            <a:endParaRPr lang="en-US" sz="2000" b="1" dirty="0"/>
          </a:p>
          <a:p>
            <a:pPr eaLnBrk="1" hangingPunct="1">
              <a:lnSpc>
                <a:spcPct val="90000"/>
              </a:lnSpc>
              <a:buFontTx/>
              <a:buNone/>
              <a:defRPr/>
            </a:pPr>
            <a:endParaRPr lang="en-US" sz="2000" b="1" dirty="0"/>
          </a:p>
          <a:p>
            <a:pPr eaLnBrk="1" hangingPunct="1">
              <a:lnSpc>
                <a:spcPct val="90000"/>
              </a:lnSpc>
              <a:buFontTx/>
              <a:buChar char="-"/>
              <a:defRPr/>
            </a:pPr>
            <a:endParaRPr lang="en-US" sz="2000" b="1" dirty="0"/>
          </a:p>
          <a:p>
            <a:pPr eaLnBrk="1" hangingPunct="1">
              <a:lnSpc>
                <a:spcPct val="90000"/>
              </a:lnSpc>
              <a:buFontTx/>
              <a:buChar char="-"/>
              <a:defRPr/>
            </a:pPr>
            <a:endParaRPr lang="en-US" sz="2400" b="1" dirty="0"/>
          </a:p>
          <a:p>
            <a:pPr eaLnBrk="1" hangingPunct="1">
              <a:lnSpc>
                <a:spcPct val="90000"/>
              </a:lnSpc>
              <a:buFontTx/>
              <a:buChar char="-"/>
              <a:defRPr/>
            </a:pPr>
            <a:endParaRPr lang="en-US" sz="2400" b="1" dirty="0"/>
          </a:p>
          <a:p>
            <a:pPr eaLnBrk="1" hangingPunct="1">
              <a:lnSpc>
                <a:spcPct val="90000"/>
              </a:lnSpc>
              <a:buFont typeface="Symbol" charset="0"/>
              <a:buNone/>
              <a:defRPr/>
            </a:pPr>
            <a:endParaRPr lang="en-US" sz="2400" b="1" dirty="0"/>
          </a:p>
          <a:p>
            <a:pPr eaLnBrk="1" hangingPunct="1">
              <a:lnSpc>
                <a:spcPct val="90000"/>
              </a:lnSpc>
              <a:buFont typeface="Symbol" charset="0"/>
              <a:buNone/>
              <a:defRPr/>
            </a:pP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3">
            <a:extLst>
              <a:ext uri="{FF2B5EF4-FFF2-40B4-BE49-F238E27FC236}">
                <a16:creationId xmlns:a16="http://schemas.microsoft.com/office/drawing/2014/main" id="{1BDE435D-85A0-1F72-5F59-2A30742E931C}"/>
              </a:ext>
            </a:extLst>
          </p:cNvPr>
          <p:cNvSpPr>
            <a:spLocks noGrp="1"/>
          </p:cNvSpPr>
          <p:nvPr>
            <p:ph type="dt" sz="quarter" idx="10"/>
          </p:nvPr>
        </p:nvSpPr>
        <p:spPr>
          <a:xfrm>
            <a:off x="3429000" y="6245225"/>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4EC7610-92C7-2246-9F8A-DF611888443A}" type="slidenum">
              <a:rPr lang="en-US" altLang="en-US" sz="1400" smtClean="0">
                <a:solidFill>
                  <a:schemeClr val="tx2"/>
                </a:solidFill>
              </a:rPr>
              <a:pPr/>
              <a:t>2</a:t>
            </a:fld>
            <a:endParaRPr lang="en-US" altLang="en-US" sz="1400" dirty="0">
              <a:solidFill>
                <a:schemeClr val="tx2"/>
              </a:solidFill>
            </a:endParaRPr>
          </a:p>
        </p:txBody>
      </p:sp>
      <p:sp>
        <p:nvSpPr>
          <p:cNvPr id="18434" name="Footer Placeholder 4">
            <a:extLst>
              <a:ext uri="{FF2B5EF4-FFF2-40B4-BE49-F238E27FC236}">
                <a16:creationId xmlns:a16="http://schemas.microsoft.com/office/drawing/2014/main" id="{EC05C8F4-0CCE-B901-B130-5959B3570799}"/>
              </a:ext>
            </a:extLst>
          </p:cNvPr>
          <p:cNvSpPr>
            <a:spLocks noGrp="1"/>
          </p:cNvSpPr>
          <p:nvPr>
            <p:ph type="ftr" sz="quarter" idx="3"/>
          </p:nvPr>
        </p:nvSpPr>
        <p:spPr>
          <a:xfrm>
            <a:off x="5562600" y="6324600"/>
            <a:ext cx="34290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eaLnBrk="0" hangingPunct="0"/>
            <a:r>
              <a:rPr lang="en-US" altLang="en-US" sz="1400" dirty="0">
                <a:solidFill>
                  <a:schemeClr val="tx2"/>
                </a:solidFill>
              </a:rPr>
              <a:t>International Achievement Week Committee </a:t>
            </a:r>
            <a:endParaRPr lang="en-US" altLang="en-US" sz="1400" dirty="0"/>
          </a:p>
        </p:txBody>
      </p:sp>
      <p:sp>
        <p:nvSpPr>
          <p:cNvPr id="18435" name="Rectangle 2">
            <a:extLst>
              <a:ext uri="{FF2B5EF4-FFF2-40B4-BE49-F238E27FC236}">
                <a16:creationId xmlns:a16="http://schemas.microsoft.com/office/drawing/2014/main" id="{4FC3F58E-E788-E61C-F63B-6AFEC4CFDC5F}"/>
              </a:ext>
            </a:extLst>
          </p:cNvPr>
          <p:cNvSpPr>
            <a:spLocks noGrp="1" noChangeArrowheads="1"/>
          </p:cNvSpPr>
          <p:nvPr>
            <p:ph type="title"/>
          </p:nvPr>
        </p:nvSpPr>
        <p:spPr>
          <a:xfrm>
            <a:off x="304800" y="381000"/>
            <a:ext cx="6629400" cy="762000"/>
          </a:xfrm>
        </p:spPr>
        <p:txBody>
          <a:bodyPr/>
          <a:lstStyle/>
          <a:p>
            <a:pPr eaLnBrk="1" hangingPunct="1"/>
            <a:r>
              <a:rPr lang="en-US" altLang="en-US" b="1">
                <a:ea typeface="ＭＳ Ｐゴシック" panose="020B0600070205080204" pitchFamily="34" charset="-128"/>
              </a:rPr>
              <a:t>Purpose of this guide</a:t>
            </a:r>
          </a:p>
        </p:txBody>
      </p:sp>
      <p:sp>
        <p:nvSpPr>
          <p:cNvPr id="18436" name="Rectangle 3">
            <a:extLst>
              <a:ext uri="{FF2B5EF4-FFF2-40B4-BE49-F238E27FC236}">
                <a16:creationId xmlns:a16="http://schemas.microsoft.com/office/drawing/2014/main" id="{6C8765AE-9D4A-02BB-C1DD-FCC83EE35592}"/>
              </a:ext>
            </a:extLst>
          </p:cNvPr>
          <p:cNvSpPr>
            <a:spLocks noGrp="1" noChangeArrowheads="1"/>
          </p:cNvSpPr>
          <p:nvPr>
            <p:ph type="body" idx="1"/>
          </p:nvPr>
        </p:nvSpPr>
        <p:spPr>
          <a:xfrm>
            <a:off x="328613" y="1524000"/>
            <a:ext cx="8434387" cy="4572000"/>
          </a:xfrm>
        </p:spPr>
        <p:txBody>
          <a:bodyPr/>
          <a:lstStyle/>
          <a:p>
            <a:pPr eaLnBrk="1" hangingPunct="1">
              <a:buClrTx/>
            </a:pPr>
            <a:r>
              <a:rPr lang="en-US" altLang="en-US" sz="2800" dirty="0">
                <a:ea typeface="ＭＳ Ｐゴシック" panose="020B0600070205080204" pitchFamily="34" charset="-128"/>
              </a:rPr>
              <a:t>To educate Committee Chairs and Chapters about the Achievement Week Awards</a:t>
            </a:r>
          </a:p>
          <a:p>
            <a:pPr eaLnBrk="1" hangingPunct="1">
              <a:buClrTx/>
              <a:buFont typeface="Symbol" pitchFamily="2" charset="2"/>
              <a:buNone/>
            </a:pPr>
            <a:endParaRPr lang="en-US" altLang="en-US" sz="2800" dirty="0">
              <a:ea typeface="ＭＳ Ｐゴシック" panose="020B0600070205080204" pitchFamily="34" charset="-128"/>
            </a:endParaRPr>
          </a:p>
          <a:p>
            <a:pPr eaLnBrk="1" hangingPunct="1">
              <a:buClrTx/>
            </a:pPr>
            <a:r>
              <a:rPr lang="en-US" altLang="en-US" sz="2800" dirty="0">
                <a:ea typeface="ＭＳ Ｐゴシック" panose="020B0600070205080204" pitchFamily="34" charset="-128"/>
              </a:rPr>
              <a:t>To train Committee Chairs and Chapters to properly complete the required forms for the Achievement Week Awards submissions</a:t>
            </a:r>
          </a:p>
          <a:p>
            <a:pPr eaLnBrk="1" hangingPunct="1">
              <a:buClrTx/>
              <a:buFont typeface="Symbol" pitchFamily="2" charset="2"/>
              <a:buNone/>
            </a:pPr>
            <a:r>
              <a:rPr lang="en-US" altLang="en-US" sz="2800" dirty="0">
                <a:ea typeface="ＭＳ Ｐゴシック" panose="020B0600070205080204" pitchFamily="34" charset="-128"/>
              </a:rPr>
              <a:t> </a:t>
            </a:r>
          </a:p>
          <a:p>
            <a:pPr eaLnBrk="1" hangingPunct="1">
              <a:buClrTx/>
            </a:pPr>
            <a:r>
              <a:rPr lang="en-US" altLang="en-US" sz="2800" dirty="0">
                <a:ea typeface="ＭＳ Ｐゴシック" panose="020B0600070205080204" pitchFamily="34" charset="-128"/>
              </a:rPr>
              <a:t>To enhance the quality and content of the Achievement Week Award submissions</a:t>
            </a:r>
          </a:p>
        </p:txBody>
      </p:sp>
      <p:sp>
        <p:nvSpPr>
          <p:cNvPr id="18437" name="TextBox 8">
            <a:extLst>
              <a:ext uri="{FF2B5EF4-FFF2-40B4-BE49-F238E27FC236}">
                <a16:creationId xmlns:a16="http://schemas.microsoft.com/office/drawing/2014/main" id="{6CBEC3B8-2A23-12D4-7932-AF52AB83BB82}"/>
              </a:ext>
            </a:extLst>
          </p:cNvPr>
          <p:cNvSpPr txBox="1">
            <a:spLocks noChangeArrowheads="1"/>
          </p:cNvSpPr>
          <p:nvPr/>
        </p:nvSpPr>
        <p:spPr bwMode="auto">
          <a:xfrm>
            <a:off x="1870075" y="64738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Date Placeholder 3">
            <a:extLst>
              <a:ext uri="{FF2B5EF4-FFF2-40B4-BE49-F238E27FC236}">
                <a16:creationId xmlns:a16="http://schemas.microsoft.com/office/drawing/2014/main" id="{E00C81BD-7171-0EC3-A41C-44B9A93572AF}"/>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E1D8D597-FBC8-224E-B1F2-51BF4A8E46A6}" type="slidenum">
              <a:rPr lang="en-US" altLang="en-US" sz="1400">
                <a:solidFill>
                  <a:schemeClr val="tx2"/>
                </a:solidFill>
              </a:rPr>
              <a:pPr algn="ctr" eaLnBrk="1" hangingPunct="1"/>
              <a:t>20</a:t>
            </a:fld>
            <a:endParaRPr lang="en-US" altLang="en-US" sz="1400">
              <a:solidFill>
                <a:schemeClr val="tx2"/>
              </a:solidFill>
            </a:endParaRPr>
          </a:p>
        </p:txBody>
      </p:sp>
      <p:sp>
        <p:nvSpPr>
          <p:cNvPr id="46082" name="Footer Placeholder 4">
            <a:extLst>
              <a:ext uri="{FF2B5EF4-FFF2-40B4-BE49-F238E27FC236}">
                <a16:creationId xmlns:a16="http://schemas.microsoft.com/office/drawing/2014/main" id="{13FA1502-9E87-972B-8FA5-CDBE9A68BEDD}"/>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46083" name="Rectangle 2">
            <a:extLst>
              <a:ext uri="{FF2B5EF4-FFF2-40B4-BE49-F238E27FC236}">
                <a16:creationId xmlns:a16="http://schemas.microsoft.com/office/drawing/2014/main" id="{7F2F9EF9-037A-D8E3-E53F-B020F75049A1}"/>
              </a:ext>
            </a:extLst>
          </p:cNvPr>
          <p:cNvSpPr>
            <a:spLocks noGrp="1" noChangeArrowheads="1"/>
          </p:cNvSpPr>
          <p:nvPr>
            <p:ph type="title" idx="4294967295"/>
          </p:nvPr>
        </p:nvSpPr>
        <p:spPr>
          <a:xfrm>
            <a:off x="304800" y="441325"/>
            <a:ext cx="7924800" cy="701675"/>
          </a:xfrm>
        </p:spPr>
        <p:txBody>
          <a:bodyPr/>
          <a:lstStyle/>
          <a:p>
            <a:pPr eaLnBrk="1" hangingPunct="1"/>
            <a:r>
              <a:rPr lang="en-US" altLang="en-US" sz="4000" b="1">
                <a:ea typeface="ＭＳ Ｐゴシック" panose="020B0600070205080204" pitchFamily="34" charset="-128"/>
              </a:rPr>
              <a:t>Next Steps</a:t>
            </a:r>
          </a:p>
        </p:txBody>
      </p:sp>
      <p:sp>
        <p:nvSpPr>
          <p:cNvPr id="46084" name="Rectangle 3">
            <a:extLst>
              <a:ext uri="{FF2B5EF4-FFF2-40B4-BE49-F238E27FC236}">
                <a16:creationId xmlns:a16="http://schemas.microsoft.com/office/drawing/2014/main" id="{91BE420F-426E-298D-E2A9-471ADD9A5936}"/>
              </a:ext>
            </a:extLst>
          </p:cNvPr>
          <p:cNvSpPr>
            <a:spLocks noGrp="1" noChangeArrowheads="1"/>
          </p:cNvSpPr>
          <p:nvPr>
            <p:ph type="body" idx="4294967295"/>
          </p:nvPr>
        </p:nvSpPr>
        <p:spPr/>
        <p:txBody>
          <a:bodyPr/>
          <a:lstStyle/>
          <a:p>
            <a:pPr eaLnBrk="1" hangingPunct="1">
              <a:lnSpc>
                <a:spcPct val="90000"/>
              </a:lnSpc>
              <a:buFont typeface="Arial" panose="020B0604020202020204" pitchFamily="34" charset="0"/>
              <a:buChar char="Ω"/>
            </a:pPr>
            <a:r>
              <a:rPr lang="en-US" altLang="en-US" sz="2000" b="1">
                <a:ea typeface="ＭＳ Ｐゴシック" panose="020B0600070205080204" pitchFamily="34" charset="-128"/>
              </a:rPr>
              <a:t>Ensure your Chapter Achievement Week Chairman has a copy of this training guide and the contact information for your District Chairman. </a:t>
            </a:r>
          </a:p>
          <a:p>
            <a:pPr eaLnBrk="1" hangingPunct="1">
              <a:lnSpc>
                <a:spcPct val="90000"/>
              </a:lnSpc>
              <a:buFont typeface="Arial" panose="020B0604020202020204" pitchFamily="34" charset="0"/>
              <a:buChar char="Ω"/>
            </a:pPr>
            <a:endParaRPr lang="en-US" altLang="en-US" sz="2000" b="1">
              <a:ea typeface="ＭＳ Ｐゴシック" panose="020B0600070205080204" pitchFamily="34" charset="-128"/>
            </a:endParaRPr>
          </a:p>
          <a:p>
            <a:pPr eaLnBrk="1" hangingPunct="1">
              <a:lnSpc>
                <a:spcPct val="90000"/>
              </a:lnSpc>
              <a:buFont typeface="Arial" panose="020B0604020202020204" pitchFamily="34" charset="0"/>
              <a:buChar char="Ω"/>
            </a:pPr>
            <a:r>
              <a:rPr lang="en-US" altLang="en-US" sz="2000" b="1">
                <a:ea typeface="ＭＳ Ｐゴシック" panose="020B0600070205080204" pitchFamily="34" charset="-128"/>
              </a:rPr>
              <a:t>Create a Chapter timeline when information needs to be submitted and reviewed. </a:t>
            </a:r>
          </a:p>
          <a:p>
            <a:pPr eaLnBrk="1" hangingPunct="1">
              <a:lnSpc>
                <a:spcPct val="90000"/>
              </a:lnSpc>
              <a:buFont typeface="Arial" panose="020B0604020202020204" pitchFamily="34" charset="0"/>
              <a:buChar char="Ω"/>
            </a:pPr>
            <a:endParaRPr lang="en-US" altLang="en-US" sz="2000" b="1">
              <a:ea typeface="ＭＳ Ｐゴシック" panose="020B0600070205080204" pitchFamily="34" charset="-128"/>
            </a:endParaRPr>
          </a:p>
          <a:p>
            <a:pPr eaLnBrk="1" hangingPunct="1">
              <a:lnSpc>
                <a:spcPct val="90000"/>
              </a:lnSpc>
              <a:buFont typeface="Arial" panose="020B0604020202020204" pitchFamily="34" charset="0"/>
              <a:buChar char="Ω"/>
            </a:pPr>
            <a:r>
              <a:rPr lang="en-US" altLang="en-US" sz="2000" b="1">
                <a:ea typeface="ＭＳ Ｐゴシック" panose="020B0600070205080204" pitchFamily="34" charset="-128"/>
              </a:rPr>
              <a:t>Bring your best effort forward when completing and reviewing the FORM 77 Applications.</a:t>
            </a:r>
          </a:p>
          <a:p>
            <a:pPr eaLnBrk="1" hangingPunct="1">
              <a:lnSpc>
                <a:spcPct val="90000"/>
              </a:lnSpc>
              <a:buFont typeface="Arial" panose="020B0604020202020204" pitchFamily="34" charset="0"/>
              <a:buChar char="Ω"/>
            </a:pPr>
            <a:endParaRPr lang="en-US" altLang="en-US" sz="2000" b="1">
              <a:ea typeface="ＭＳ Ｐゴシック" panose="020B0600070205080204" pitchFamily="34" charset="-128"/>
            </a:endParaRPr>
          </a:p>
          <a:p>
            <a:pPr eaLnBrk="1" hangingPunct="1">
              <a:lnSpc>
                <a:spcPct val="90000"/>
              </a:lnSpc>
              <a:buFont typeface="Arial" panose="020B0604020202020204" pitchFamily="34" charset="0"/>
              <a:buChar char="Ω"/>
            </a:pPr>
            <a:r>
              <a:rPr lang="en-US" altLang="en-US" sz="2400" b="1" i="1" u="sng">
                <a:ea typeface="ＭＳ Ｐゴシック" panose="020B0600070205080204" pitchFamily="34" charset="-128"/>
              </a:rPr>
              <a:t>Quality, not quantity, is key to a good submittal. </a:t>
            </a:r>
          </a:p>
          <a:p>
            <a:pPr eaLnBrk="1" hangingPunct="1">
              <a:lnSpc>
                <a:spcPct val="90000"/>
              </a:lnSpc>
              <a:buFont typeface="Arial" panose="020B0604020202020204" pitchFamily="34" charset="0"/>
              <a:buChar char="Ω"/>
            </a:pPr>
            <a:endParaRPr lang="en-US" altLang="en-US" sz="2000" b="1">
              <a:ea typeface="ＭＳ Ｐゴシック" panose="020B0600070205080204" pitchFamily="34" charset="-128"/>
            </a:endParaRPr>
          </a:p>
          <a:p>
            <a:pPr eaLnBrk="1" hangingPunct="1">
              <a:lnSpc>
                <a:spcPct val="90000"/>
              </a:lnSpc>
              <a:buFont typeface="Arial" panose="020B0604020202020204" pitchFamily="34" charset="0"/>
              <a:buChar char="Ω"/>
            </a:pPr>
            <a:r>
              <a:rPr lang="en-US" altLang="en-US" sz="2000" b="1">
                <a:ea typeface="ＭＳ Ｐゴシック" panose="020B0600070205080204" pitchFamily="34" charset="-128"/>
              </a:rPr>
              <a:t>Contact your District Chairman if you have any questions….they are ready, willing, and able to assist.</a:t>
            </a:r>
          </a:p>
          <a:p>
            <a:pPr eaLnBrk="1" hangingPunct="1">
              <a:lnSpc>
                <a:spcPct val="90000"/>
              </a:lnSpc>
              <a:buFontTx/>
              <a:buChar char="-"/>
            </a:pPr>
            <a:endParaRPr lang="en-US" altLang="en-US" sz="2000" b="1">
              <a:ea typeface="ＭＳ Ｐゴシック" panose="020B0600070205080204" pitchFamily="34" charset="-128"/>
            </a:endParaRPr>
          </a:p>
          <a:p>
            <a:pPr eaLnBrk="1" hangingPunct="1">
              <a:lnSpc>
                <a:spcPct val="90000"/>
              </a:lnSpc>
              <a:buFontTx/>
              <a:buNone/>
            </a:pPr>
            <a:endParaRPr lang="en-US" altLang="en-US" sz="2000" b="1">
              <a:ea typeface="ＭＳ Ｐゴシック" panose="020B0600070205080204" pitchFamily="34" charset="-128"/>
            </a:endParaRPr>
          </a:p>
          <a:p>
            <a:pPr eaLnBrk="1" hangingPunct="1">
              <a:lnSpc>
                <a:spcPct val="90000"/>
              </a:lnSpc>
              <a:buFontTx/>
              <a:buChar char="-"/>
            </a:pPr>
            <a:endParaRPr lang="en-US" altLang="en-US" sz="2000" b="1">
              <a:ea typeface="ＭＳ Ｐゴシック" panose="020B0600070205080204" pitchFamily="34" charset="-128"/>
            </a:endParaRPr>
          </a:p>
          <a:p>
            <a:pPr eaLnBrk="1" hangingPunct="1">
              <a:lnSpc>
                <a:spcPct val="90000"/>
              </a:lnSpc>
              <a:buFontTx/>
              <a:buChar char="-"/>
            </a:pPr>
            <a:endParaRPr lang="en-US" altLang="en-US" sz="2400" b="1">
              <a:ea typeface="ＭＳ Ｐゴシック" panose="020B0600070205080204" pitchFamily="34" charset="-128"/>
            </a:endParaRPr>
          </a:p>
          <a:p>
            <a:pPr eaLnBrk="1" hangingPunct="1">
              <a:lnSpc>
                <a:spcPct val="90000"/>
              </a:lnSpc>
              <a:buFontTx/>
              <a:buChar char="-"/>
            </a:pPr>
            <a:endParaRPr lang="en-US" altLang="en-US" sz="2400" b="1">
              <a:ea typeface="ＭＳ Ｐゴシック" panose="020B0600070205080204" pitchFamily="34" charset="-128"/>
            </a:endParaRPr>
          </a:p>
          <a:p>
            <a:pPr eaLnBrk="1" hangingPunct="1">
              <a:lnSpc>
                <a:spcPct val="90000"/>
              </a:lnSpc>
              <a:buFont typeface="Symbol" pitchFamily="2" charset="2"/>
              <a:buNone/>
            </a:pPr>
            <a:endParaRPr lang="en-US" altLang="en-US" sz="2400" b="1">
              <a:ea typeface="ＭＳ Ｐゴシック" panose="020B0600070205080204" pitchFamily="34" charset="-128"/>
            </a:endParaRPr>
          </a:p>
          <a:p>
            <a:pPr eaLnBrk="1" hangingPunct="1">
              <a:lnSpc>
                <a:spcPct val="90000"/>
              </a:lnSpc>
              <a:buFont typeface="Symbol" pitchFamily="2" charset="2"/>
              <a:buNone/>
            </a:pPr>
            <a:endParaRPr lang="en-US" altLang="en-US" sz="2400" b="1">
              <a:ea typeface="ＭＳ Ｐゴシック"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3">
            <a:extLst>
              <a:ext uri="{FF2B5EF4-FFF2-40B4-BE49-F238E27FC236}">
                <a16:creationId xmlns:a16="http://schemas.microsoft.com/office/drawing/2014/main" id="{33C52333-288D-1637-9D7A-E737E82EC9BA}"/>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D6B889DE-4D81-3245-9B0F-81D26CECF8DD}" type="slidenum">
              <a:rPr lang="en-US" altLang="en-US" sz="1400">
                <a:solidFill>
                  <a:schemeClr val="tx2"/>
                </a:solidFill>
              </a:rPr>
              <a:pPr algn="ctr" eaLnBrk="1" hangingPunct="1"/>
              <a:t>21</a:t>
            </a:fld>
            <a:endParaRPr lang="en-US" altLang="en-US" sz="1400">
              <a:solidFill>
                <a:schemeClr val="tx2"/>
              </a:solidFill>
            </a:endParaRPr>
          </a:p>
        </p:txBody>
      </p:sp>
      <p:sp>
        <p:nvSpPr>
          <p:cNvPr id="48130" name="Footer Placeholder 4">
            <a:extLst>
              <a:ext uri="{FF2B5EF4-FFF2-40B4-BE49-F238E27FC236}">
                <a16:creationId xmlns:a16="http://schemas.microsoft.com/office/drawing/2014/main" id="{5B1EDDCE-B7A8-4502-6472-F591FAC9EAD8}"/>
              </a:ext>
            </a:extLst>
          </p:cNvPr>
          <p:cNvSpPr txBox="1">
            <a:spLocks noGrp="1"/>
          </p:cNvSpPr>
          <p:nvPr/>
        </p:nvSpPr>
        <p:spPr bwMode="auto">
          <a:xfrm>
            <a:off x="5410200" y="624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48131" name="Rectangle 2">
            <a:extLst>
              <a:ext uri="{FF2B5EF4-FFF2-40B4-BE49-F238E27FC236}">
                <a16:creationId xmlns:a16="http://schemas.microsoft.com/office/drawing/2014/main" id="{D6E2798A-5506-E935-0F69-860EBF44E43A}"/>
              </a:ext>
            </a:extLst>
          </p:cNvPr>
          <p:cNvSpPr>
            <a:spLocks noGrp="1" noChangeArrowheads="1"/>
          </p:cNvSpPr>
          <p:nvPr>
            <p:ph type="title" idx="4294967295"/>
          </p:nvPr>
        </p:nvSpPr>
        <p:spPr>
          <a:xfrm>
            <a:off x="304800" y="441325"/>
            <a:ext cx="7924800" cy="701675"/>
          </a:xfrm>
        </p:spPr>
        <p:txBody>
          <a:bodyPr/>
          <a:lstStyle/>
          <a:p>
            <a:pPr eaLnBrk="1" hangingPunct="1"/>
            <a:r>
              <a:rPr lang="en-US" altLang="en-US" sz="4000" b="1">
                <a:ea typeface="ＭＳ Ｐゴシック" panose="020B0600070205080204" pitchFamily="34" charset="-128"/>
              </a:rPr>
              <a:t>Achievement Week Committee</a:t>
            </a:r>
          </a:p>
        </p:txBody>
      </p:sp>
      <p:sp>
        <p:nvSpPr>
          <p:cNvPr id="48132" name="Rectangle 3">
            <a:extLst>
              <a:ext uri="{FF2B5EF4-FFF2-40B4-BE49-F238E27FC236}">
                <a16:creationId xmlns:a16="http://schemas.microsoft.com/office/drawing/2014/main" id="{3E669763-7938-8738-B134-8643665A1F07}"/>
              </a:ext>
            </a:extLst>
          </p:cNvPr>
          <p:cNvSpPr>
            <a:spLocks noGrp="1" noChangeArrowheads="1"/>
          </p:cNvSpPr>
          <p:nvPr>
            <p:ph type="body" idx="4294967295"/>
          </p:nvPr>
        </p:nvSpPr>
        <p:spPr/>
        <p:txBody>
          <a:bodyPr/>
          <a:lstStyle/>
          <a:p>
            <a:pPr eaLnBrk="1" hangingPunct="1">
              <a:buFont typeface="Symbol" pitchFamily="2" charset="2"/>
              <a:buNone/>
            </a:pPr>
            <a:endParaRPr lang="en-US" altLang="en-US" b="1">
              <a:ea typeface="ＭＳ Ｐゴシック" panose="020B0600070205080204" pitchFamily="34" charset="-128"/>
            </a:endParaRPr>
          </a:p>
          <a:p>
            <a:pPr eaLnBrk="1" hangingPunct="1">
              <a:buFont typeface="Symbol" pitchFamily="2" charset="2"/>
              <a:buNone/>
            </a:pPr>
            <a:endParaRPr lang="en-US" altLang="en-US" b="1">
              <a:ea typeface="ＭＳ Ｐゴシック" panose="020B0600070205080204" pitchFamily="34" charset="-128"/>
            </a:endParaRPr>
          </a:p>
          <a:p>
            <a:pPr eaLnBrk="1" hangingPunct="1">
              <a:buFont typeface="Symbol" pitchFamily="2" charset="2"/>
              <a:buNone/>
            </a:pPr>
            <a:endParaRPr lang="en-US" altLang="en-US" b="1">
              <a:ea typeface="ＭＳ Ｐゴシック" panose="020B0600070205080204" pitchFamily="34" charset="-128"/>
            </a:endParaRPr>
          </a:p>
          <a:p>
            <a:pPr algn="ctr" eaLnBrk="1" hangingPunct="1">
              <a:buFont typeface="Symbol" pitchFamily="2" charset="2"/>
              <a:buNone/>
            </a:pPr>
            <a:r>
              <a:rPr lang="en-US" altLang="en-US" sz="5400">
                <a:ea typeface="ＭＳ Ｐゴシック" panose="020B0600070205080204" pitchFamily="34" charset="-128"/>
              </a:rPr>
              <a:t>QUESTIONS ?</a:t>
            </a:r>
          </a:p>
          <a:p>
            <a:pPr eaLnBrk="1" hangingPunct="1">
              <a:buFont typeface="Symbol" pitchFamily="2" charset="2"/>
              <a:buNone/>
            </a:pPr>
            <a:endParaRPr lang="en-US" altLang="en-US" b="1">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Date Placeholder 3">
            <a:extLst>
              <a:ext uri="{FF2B5EF4-FFF2-40B4-BE49-F238E27FC236}">
                <a16:creationId xmlns:a16="http://schemas.microsoft.com/office/drawing/2014/main" id="{B8A2AD70-7728-CA04-FC9E-E81BE16B4B4E}"/>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A87D7AD5-4374-9F4C-B455-2C5FD8569244}" type="slidenum">
              <a:rPr lang="en-US" altLang="en-US" sz="1400">
                <a:solidFill>
                  <a:schemeClr val="tx2"/>
                </a:solidFill>
              </a:rPr>
              <a:pPr algn="ctr" eaLnBrk="1" hangingPunct="1"/>
              <a:t>3</a:t>
            </a:fld>
            <a:endParaRPr lang="en-US" altLang="en-US" sz="1400">
              <a:solidFill>
                <a:schemeClr val="tx2"/>
              </a:solidFill>
            </a:endParaRPr>
          </a:p>
        </p:txBody>
      </p:sp>
      <p:sp>
        <p:nvSpPr>
          <p:cNvPr id="20482" name="Footer Placeholder 4">
            <a:extLst>
              <a:ext uri="{FF2B5EF4-FFF2-40B4-BE49-F238E27FC236}">
                <a16:creationId xmlns:a16="http://schemas.microsoft.com/office/drawing/2014/main" id="{134BDB31-7C67-B55D-5DD4-EAADED79821E}"/>
              </a:ext>
            </a:extLst>
          </p:cNvPr>
          <p:cNvSpPr txBox="1">
            <a:spLocks noGrp="1"/>
          </p:cNvSpPr>
          <p:nvPr/>
        </p:nvSpPr>
        <p:spPr bwMode="auto">
          <a:xfrm>
            <a:off x="5562600" y="6248400"/>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20483" name="Rectangle 2">
            <a:extLst>
              <a:ext uri="{FF2B5EF4-FFF2-40B4-BE49-F238E27FC236}">
                <a16:creationId xmlns:a16="http://schemas.microsoft.com/office/drawing/2014/main" id="{984FC4FF-A79F-0D57-31CE-72A64E5DBDC0}"/>
              </a:ext>
            </a:extLst>
          </p:cNvPr>
          <p:cNvSpPr>
            <a:spLocks noGrp="1" noChangeArrowheads="1"/>
          </p:cNvSpPr>
          <p:nvPr>
            <p:ph type="title" idx="4294967295"/>
          </p:nvPr>
        </p:nvSpPr>
        <p:spPr>
          <a:xfrm>
            <a:off x="304800" y="381000"/>
            <a:ext cx="6629400" cy="762000"/>
          </a:xfrm>
        </p:spPr>
        <p:txBody>
          <a:bodyPr/>
          <a:lstStyle/>
          <a:p>
            <a:pPr eaLnBrk="1" hangingPunct="1"/>
            <a:r>
              <a:rPr lang="en-US" altLang="en-US" b="1">
                <a:ea typeface="ＭＳ Ｐゴシック" panose="020B0600070205080204" pitchFamily="34" charset="-128"/>
              </a:rPr>
              <a:t>International Mission</a:t>
            </a:r>
          </a:p>
        </p:txBody>
      </p:sp>
      <p:sp>
        <p:nvSpPr>
          <p:cNvPr id="20484" name="Rectangle 3">
            <a:extLst>
              <a:ext uri="{FF2B5EF4-FFF2-40B4-BE49-F238E27FC236}">
                <a16:creationId xmlns:a16="http://schemas.microsoft.com/office/drawing/2014/main" id="{A561332B-9A39-1A6E-8D38-12EA1E33B4C7}"/>
              </a:ext>
            </a:extLst>
          </p:cNvPr>
          <p:cNvSpPr>
            <a:spLocks noGrp="1" noChangeArrowheads="1"/>
          </p:cNvSpPr>
          <p:nvPr>
            <p:ph type="body" idx="4294967295"/>
          </p:nvPr>
        </p:nvSpPr>
        <p:spPr>
          <a:xfrm>
            <a:off x="328613" y="1524000"/>
            <a:ext cx="8434387" cy="4724400"/>
          </a:xfrm>
        </p:spPr>
        <p:txBody>
          <a:bodyPr/>
          <a:lstStyle/>
          <a:p>
            <a:pPr eaLnBrk="1" hangingPunct="1">
              <a:lnSpc>
                <a:spcPct val="80000"/>
              </a:lnSpc>
              <a:buClrTx/>
            </a:pPr>
            <a:r>
              <a:rPr lang="en-US" altLang="en-US" sz="2800" b="1" u="sng">
                <a:ea typeface="ＭＳ Ｐゴシック" panose="020B0600070205080204" pitchFamily="34" charset="-128"/>
              </a:rPr>
              <a:t>ACHIEVEMENT WEEK OBSERVANCE</a:t>
            </a:r>
          </a:p>
          <a:p>
            <a:pPr eaLnBrk="1" hangingPunct="1">
              <a:lnSpc>
                <a:spcPct val="80000"/>
              </a:lnSpc>
              <a:buClrTx/>
              <a:buFont typeface="Symbol" pitchFamily="2" charset="2"/>
              <a:buNone/>
            </a:pPr>
            <a:br>
              <a:rPr lang="en-US" altLang="en-US" sz="2800">
                <a:ea typeface="ＭＳ Ｐゴシック" panose="020B0600070205080204" pitchFamily="34" charset="-128"/>
              </a:rPr>
            </a:br>
            <a:r>
              <a:rPr lang="en-US" altLang="en-US" sz="2400">
                <a:ea typeface="ＭＳ Ｐゴシック" panose="020B0600070205080204" pitchFamily="34" charset="-128"/>
              </a:rPr>
              <a:t>Originally designed to promote the study of Negro life and history, Achievement Week is observed in November of each year and is designed to seek out and give due recognition to those individuals at the local and international levels who have made noteworthy contributions towards improving the quality of life for Black Americans. A High School Essay Contest is to be held in conjunction with Achievement Week. This contest is open to all college-bound high school seniors. College scholarships are awarded to the winners, each of whom must submit an essay on a theme/topic chosen by the Fraternity. This contest is an important  phase of the International Achievement Week Observance.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Date Placeholder 3">
            <a:extLst>
              <a:ext uri="{FF2B5EF4-FFF2-40B4-BE49-F238E27FC236}">
                <a16:creationId xmlns:a16="http://schemas.microsoft.com/office/drawing/2014/main" id="{EDC75118-A65D-5985-7589-D46925CF2800}"/>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25B69896-B99A-5E42-90B5-8C487861A391}" type="slidenum">
              <a:rPr lang="en-US" altLang="en-US" sz="1400">
                <a:solidFill>
                  <a:schemeClr val="tx2"/>
                </a:solidFill>
              </a:rPr>
              <a:pPr algn="ctr" eaLnBrk="1" hangingPunct="1"/>
              <a:t>4</a:t>
            </a:fld>
            <a:endParaRPr lang="en-US" altLang="en-US" sz="1400">
              <a:solidFill>
                <a:schemeClr val="tx2"/>
              </a:solidFill>
            </a:endParaRPr>
          </a:p>
        </p:txBody>
      </p:sp>
      <p:sp>
        <p:nvSpPr>
          <p:cNvPr id="22530" name="Footer Placeholder 4">
            <a:extLst>
              <a:ext uri="{FF2B5EF4-FFF2-40B4-BE49-F238E27FC236}">
                <a16:creationId xmlns:a16="http://schemas.microsoft.com/office/drawing/2014/main" id="{46866164-60BF-EDBB-0C67-3CF5B3E5EAA1}"/>
              </a:ext>
            </a:extLst>
          </p:cNvPr>
          <p:cNvSpPr txBox="1">
            <a:spLocks noGrp="1"/>
          </p:cNvSpPr>
          <p:nvPr/>
        </p:nvSpPr>
        <p:spPr bwMode="auto">
          <a:xfrm>
            <a:off x="5486400" y="62484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22531" name="Rectangle 2">
            <a:extLst>
              <a:ext uri="{FF2B5EF4-FFF2-40B4-BE49-F238E27FC236}">
                <a16:creationId xmlns:a16="http://schemas.microsoft.com/office/drawing/2014/main" id="{DAB033EE-F736-A711-DE9B-FEAF9951360F}"/>
              </a:ext>
            </a:extLst>
          </p:cNvPr>
          <p:cNvSpPr>
            <a:spLocks noGrp="1" noChangeArrowheads="1"/>
          </p:cNvSpPr>
          <p:nvPr>
            <p:ph type="title" idx="4294967295"/>
          </p:nvPr>
        </p:nvSpPr>
        <p:spPr>
          <a:xfrm>
            <a:off x="304800" y="228600"/>
            <a:ext cx="7543800" cy="1077913"/>
          </a:xfrm>
        </p:spPr>
        <p:txBody>
          <a:bodyPr/>
          <a:lstStyle/>
          <a:p>
            <a:pPr algn="ctr" eaLnBrk="1" hangingPunct="1"/>
            <a:r>
              <a:rPr lang="en-US" altLang="en-US" sz="3200" b="1">
                <a:ea typeface="ＭＳ Ｐゴシック" panose="020B0600070205080204" pitchFamily="34" charset="-128"/>
              </a:rPr>
              <a:t>International Achievement Week 		Committee</a:t>
            </a:r>
          </a:p>
        </p:txBody>
      </p:sp>
      <p:sp>
        <p:nvSpPr>
          <p:cNvPr id="2" name="Rectangle 3">
            <a:extLst>
              <a:ext uri="{FF2B5EF4-FFF2-40B4-BE49-F238E27FC236}">
                <a16:creationId xmlns:a16="http://schemas.microsoft.com/office/drawing/2014/main" id="{E2773FAB-9CF0-B302-9370-A42F39C48143}"/>
              </a:ext>
            </a:extLst>
          </p:cNvPr>
          <p:cNvSpPr>
            <a:spLocks noGrp="1" noChangeArrowheads="1"/>
          </p:cNvSpPr>
          <p:nvPr>
            <p:ph type="body" idx="4294967295"/>
          </p:nvPr>
        </p:nvSpPr>
        <p:spPr>
          <a:xfrm>
            <a:off x="328613" y="1524000"/>
            <a:ext cx="8434387" cy="4648200"/>
          </a:xfrm>
        </p:spPr>
        <p:txBody>
          <a:bodyPr/>
          <a:lstStyle/>
          <a:p>
            <a:pPr>
              <a:lnSpc>
                <a:spcPct val="90000"/>
              </a:lnSpc>
              <a:buFont typeface="Symbol" panose="05050102010706020507" pitchFamily="18" charset="2"/>
              <a:buChar char="W"/>
              <a:defRPr/>
            </a:pPr>
            <a:r>
              <a:rPr lang="en-US" altLang="en-US" sz="1600" b="1" dirty="0">
                <a:ea typeface="+mn-ea"/>
              </a:rPr>
              <a:t>Chairman:			Bro. Bernard R. Clayton, Jr.</a:t>
            </a:r>
          </a:p>
          <a:p>
            <a:pPr>
              <a:lnSpc>
                <a:spcPct val="90000"/>
              </a:lnSpc>
              <a:buFont typeface="Symbol" panose="05050102010706020507" pitchFamily="18" charset="2"/>
              <a:buChar char="W"/>
              <a:defRPr/>
            </a:pPr>
            <a:r>
              <a:rPr lang="en-US" altLang="en-US" sz="1600" b="1" dirty="0">
                <a:ea typeface="+mn-ea"/>
              </a:rPr>
              <a:t>Vice Chairman:		Bro. DeJuan Lockhart</a:t>
            </a:r>
          </a:p>
          <a:p>
            <a:pPr>
              <a:lnSpc>
                <a:spcPct val="90000"/>
              </a:lnSpc>
              <a:buFont typeface="Symbol" panose="05050102010706020507" pitchFamily="18" charset="2"/>
              <a:buChar char="W"/>
              <a:defRPr/>
            </a:pPr>
            <a:r>
              <a:rPr lang="en-US" altLang="en-US" sz="1600" b="1" dirty="0">
                <a:ea typeface="+mn-ea"/>
              </a:rPr>
              <a:t>1</a:t>
            </a:r>
            <a:r>
              <a:rPr lang="en-US" altLang="en-US" sz="1600" b="1" baseline="30000" dirty="0">
                <a:ea typeface="+mn-ea"/>
              </a:rPr>
              <a:t>st</a:t>
            </a:r>
            <a:r>
              <a:rPr lang="en-US" altLang="en-US" sz="1600" b="1" dirty="0">
                <a:ea typeface="+mn-ea"/>
              </a:rPr>
              <a:t> District:			Bro. Jason Ross</a:t>
            </a:r>
          </a:p>
          <a:p>
            <a:pPr>
              <a:lnSpc>
                <a:spcPct val="90000"/>
              </a:lnSpc>
              <a:buFont typeface="Symbol" panose="05050102010706020507" pitchFamily="18" charset="2"/>
              <a:buChar char="W"/>
              <a:defRPr/>
            </a:pPr>
            <a:r>
              <a:rPr lang="en-US" altLang="en-US" sz="1600" b="1" dirty="0">
                <a:ea typeface="+mn-ea"/>
              </a:rPr>
              <a:t>2</a:t>
            </a:r>
            <a:r>
              <a:rPr lang="en-US" altLang="en-US" sz="1600" b="1" baseline="30000" dirty="0">
                <a:ea typeface="+mn-ea"/>
              </a:rPr>
              <a:t>nd</a:t>
            </a:r>
            <a:r>
              <a:rPr lang="en-US" altLang="en-US" sz="1600" b="1" dirty="0">
                <a:ea typeface="+mn-ea"/>
              </a:rPr>
              <a:t> District: 			Bro. Mark Edwards</a:t>
            </a:r>
          </a:p>
          <a:p>
            <a:pPr>
              <a:lnSpc>
                <a:spcPct val="90000"/>
              </a:lnSpc>
              <a:buFont typeface="Symbol" panose="05050102010706020507" pitchFamily="18" charset="2"/>
              <a:buChar char="W"/>
              <a:defRPr/>
            </a:pPr>
            <a:r>
              <a:rPr lang="en-US" altLang="en-US" sz="1600" b="1" dirty="0">
                <a:ea typeface="+mn-ea"/>
              </a:rPr>
              <a:t>3</a:t>
            </a:r>
            <a:r>
              <a:rPr lang="en-US" altLang="en-US" sz="1600" b="1" baseline="30000" dirty="0">
                <a:ea typeface="+mn-ea"/>
              </a:rPr>
              <a:t>rd</a:t>
            </a:r>
            <a:r>
              <a:rPr lang="en-US" altLang="en-US" sz="1600" b="1" dirty="0">
                <a:ea typeface="+mn-ea"/>
              </a:rPr>
              <a:t> District:			Bro. </a:t>
            </a:r>
            <a:r>
              <a:rPr lang="en-US" altLang="en-US" sz="1600" b="1" dirty="0" err="1">
                <a:ea typeface="+mn-ea"/>
              </a:rPr>
              <a:t>Micheal</a:t>
            </a:r>
            <a:r>
              <a:rPr lang="en-US" altLang="en-US" sz="1600" b="1" dirty="0">
                <a:ea typeface="+mn-ea"/>
              </a:rPr>
              <a:t> Mitchell</a:t>
            </a:r>
          </a:p>
          <a:p>
            <a:pPr>
              <a:lnSpc>
                <a:spcPct val="90000"/>
              </a:lnSpc>
              <a:buFont typeface="Symbol" panose="05050102010706020507" pitchFamily="18" charset="2"/>
              <a:buChar char="W"/>
              <a:defRPr/>
            </a:pPr>
            <a:r>
              <a:rPr lang="en-US" altLang="en-US" sz="1600" b="1" dirty="0">
                <a:ea typeface="+mn-ea"/>
              </a:rPr>
              <a:t>4</a:t>
            </a:r>
            <a:r>
              <a:rPr lang="en-US" altLang="en-US" sz="1600" b="1" baseline="30000" dirty="0">
                <a:ea typeface="+mn-ea"/>
              </a:rPr>
              <a:t>th</a:t>
            </a:r>
            <a:r>
              <a:rPr lang="en-US" altLang="en-US" sz="1600" b="1" dirty="0">
                <a:ea typeface="+mn-ea"/>
              </a:rPr>
              <a:t> District:			Bro. Ronald Walker</a:t>
            </a:r>
          </a:p>
          <a:p>
            <a:pPr>
              <a:lnSpc>
                <a:spcPct val="90000"/>
              </a:lnSpc>
              <a:buFont typeface="Symbol" panose="05050102010706020507" pitchFamily="18" charset="2"/>
              <a:buChar char="W"/>
              <a:defRPr/>
            </a:pPr>
            <a:r>
              <a:rPr lang="en-US" altLang="en-US" sz="1600" b="1" dirty="0">
                <a:ea typeface="+mn-ea"/>
              </a:rPr>
              <a:t>5</a:t>
            </a:r>
            <a:r>
              <a:rPr lang="en-US" altLang="en-US" sz="1600" b="1" baseline="30000" dirty="0">
                <a:ea typeface="+mn-ea"/>
              </a:rPr>
              <a:t>th</a:t>
            </a:r>
            <a:r>
              <a:rPr lang="en-US" altLang="en-US" sz="1600" b="1" dirty="0">
                <a:ea typeface="+mn-ea"/>
              </a:rPr>
              <a:t> District:			Bro. Kenneth Sykes, Pharm. D.</a:t>
            </a:r>
          </a:p>
          <a:p>
            <a:pPr>
              <a:lnSpc>
                <a:spcPct val="90000"/>
              </a:lnSpc>
              <a:buFont typeface="Symbol" panose="05050102010706020507" pitchFamily="18" charset="2"/>
              <a:buChar char="W"/>
              <a:defRPr/>
            </a:pPr>
            <a:r>
              <a:rPr lang="en-US" altLang="en-US" sz="1600" b="1" dirty="0">
                <a:ea typeface="+mn-ea"/>
              </a:rPr>
              <a:t>6</a:t>
            </a:r>
            <a:r>
              <a:rPr lang="en-US" altLang="en-US" sz="1600" b="1" baseline="30000" dirty="0">
                <a:ea typeface="+mn-ea"/>
              </a:rPr>
              <a:t>th</a:t>
            </a:r>
            <a:r>
              <a:rPr lang="en-US" altLang="en-US" sz="1600" b="1" dirty="0">
                <a:ea typeface="+mn-ea"/>
              </a:rPr>
              <a:t> District:			Bro. Lathan E. Turner, </a:t>
            </a:r>
            <a:r>
              <a:rPr lang="en-US" altLang="en-US" sz="1600" b="1" dirty="0" err="1">
                <a:ea typeface="+mn-ea"/>
              </a:rPr>
              <a:t>Ed.D</a:t>
            </a:r>
            <a:r>
              <a:rPr lang="en-US" altLang="en-US" sz="1600" b="1" dirty="0">
                <a:ea typeface="+mn-ea"/>
              </a:rPr>
              <a:t>.</a:t>
            </a:r>
          </a:p>
          <a:p>
            <a:pPr>
              <a:lnSpc>
                <a:spcPct val="90000"/>
              </a:lnSpc>
              <a:buFont typeface="Symbol" panose="05050102010706020507" pitchFamily="18" charset="2"/>
              <a:buChar char="W"/>
              <a:defRPr/>
            </a:pPr>
            <a:r>
              <a:rPr lang="en-US" altLang="en-US" sz="1600" b="1" dirty="0">
                <a:ea typeface="+mn-ea"/>
              </a:rPr>
              <a:t>7</a:t>
            </a:r>
            <a:r>
              <a:rPr lang="en-US" altLang="en-US" sz="1600" b="1" baseline="30000" dirty="0">
                <a:ea typeface="+mn-ea"/>
              </a:rPr>
              <a:t>th</a:t>
            </a:r>
            <a:r>
              <a:rPr lang="en-US" altLang="en-US" sz="1600" b="1" dirty="0">
                <a:ea typeface="+mn-ea"/>
              </a:rPr>
              <a:t> District:			Bro. Terrance A. Platt. Ph. D.</a:t>
            </a:r>
          </a:p>
          <a:p>
            <a:pPr>
              <a:lnSpc>
                <a:spcPct val="90000"/>
              </a:lnSpc>
              <a:buFont typeface="Symbol" panose="05050102010706020507" pitchFamily="18" charset="2"/>
              <a:buChar char="W"/>
              <a:defRPr/>
            </a:pPr>
            <a:r>
              <a:rPr lang="en-US" altLang="en-US" sz="1600" b="1" dirty="0">
                <a:ea typeface="+mn-ea"/>
              </a:rPr>
              <a:t>8</a:t>
            </a:r>
            <a:r>
              <a:rPr lang="en-US" altLang="en-US" sz="1600" b="1" baseline="30000" dirty="0">
                <a:ea typeface="+mn-ea"/>
              </a:rPr>
              <a:t>th</a:t>
            </a:r>
            <a:r>
              <a:rPr lang="en-US" altLang="en-US" sz="1600" b="1" dirty="0">
                <a:ea typeface="+mn-ea"/>
              </a:rPr>
              <a:t> District:			Bro. </a:t>
            </a:r>
            <a:r>
              <a:rPr lang="en-US" altLang="en-US" sz="1600" b="1" dirty="0" err="1">
                <a:ea typeface="+mn-ea"/>
              </a:rPr>
              <a:t>Sharrell</a:t>
            </a:r>
            <a:r>
              <a:rPr lang="en-US" altLang="en-US" sz="1600" b="1" dirty="0">
                <a:ea typeface="+mn-ea"/>
              </a:rPr>
              <a:t> Topps</a:t>
            </a:r>
          </a:p>
          <a:p>
            <a:pPr>
              <a:lnSpc>
                <a:spcPct val="90000"/>
              </a:lnSpc>
              <a:buFont typeface="Symbol" panose="05050102010706020507" pitchFamily="18" charset="2"/>
              <a:buChar char="W"/>
              <a:defRPr/>
            </a:pPr>
            <a:r>
              <a:rPr lang="en-US" altLang="en-US" sz="1600" b="1" dirty="0">
                <a:ea typeface="+mn-ea"/>
              </a:rPr>
              <a:t>9</a:t>
            </a:r>
            <a:r>
              <a:rPr lang="en-US" altLang="en-US" sz="1600" b="1" baseline="30000" dirty="0">
                <a:ea typeface="+mn-ea"/>
              </a:rPr>
              <a:t>th</a:t>
            </a:r>
            <a:r>
              <a:rPr lang="en-US" altLang="en-US" sz="1600" b="1" dirty="0">
                <a:ea typeface="+mn-ea"/>
              </a:rPr>
              <a:t> District:			Bro. George </a:t>
            </a:r>
            <a:r>
              <a:rPr lang="en-US" altLang="en-US" sz="1600" b="1" dirty="0" err="1">
                <a:ea typeface="+mn-ea"/>
              </a:rPr>
              <a:t>Mayers</a:t>
            </a:r>
            <a:endParaRPr lang="en-US" altLang="en-US" sz="1600" b="1" dirty="0">
              <a:ea typeface="+mn-ea"/>
            </a:endParaRPr>
          </a:p>
          <a:p>
            <a:pPr>
              <a:lnSpc>
                <a:spcPct val="90000"/>
              </a:lnSpc>
              <a:buFont typeface="Symbol" panose="05050102010706020507" pitchFamily="18" charset="2"/>
              <a:buChar char="W"/>
              <a:defRPr/>
            </a:pPr>
            <a:r>
              <a:rPr lang="en-US" altLang="en-US" sz="1600" b="1" dirty="0">
                <a:ea typeface="+mn-ea"/>
              </a:rPr>
              <a:t>10</a:t>
            </a:r>
            <a:r>
              <a:rPr lang="en-US" altLang="en-US" sz="1600" b="1" baseline="30000" dirty="0">
                <a:ea typeface="+mn-ea"/>
              </a:rPr>
              <a:t>th</a:t>
            </a:r>
            <a:r>
              <a:rPr lang="en-US" altLang="en-US" sz="1600" b="1" dirty="0">
                <a:ea typeface="+mn-ea"/>
              </a:rPr>
              <a:t> District:			Bro. DeJuan Lockhart</a:t>
            </a:r>
          </a:p>
          <a:p>
            <a:pPr>
              <a:lnSpc>
                <a:spcPct val="90000"/>
              </a:lnSpc>
              <a:buFont typeface="Symbol" panose="05050102010706020507" pitchFamily="18" charset="2"/>
              <a:buChar char="W"/>
              <a:defRPr/>
            </a:pPr>
            <a:r>
              <a:rPr lang="en-US" altLang="en-US" sz="1600" b="1" dirty="0">
                <a:ea typeface="+mn-ea"/>
              </a:rPr>
              <a:t>12</a:t>
            </a:r>
            <a:r>
              <a:rPr lang="en-US" altLang="en-US" sz="1600" b="1" baseline="30000" dirty="0">
                <a:ea typeface="+mn-ea"/>
              </a:rPr>
              <a:t>th</a:t>
            </a:r>
            <a:r>
              <a:rPr lang="en-US" altLang="en-US" sz="1600" b="1" dirty="0">
                <a:ea typeface="+mn-ea"/>
              </a:rPr>
              <a:t> District:			Bro. </a:t>
            </a:r>
            <a:r>
              <a:rPr lang="en-US" altLang="en-US" sz="1600" b="1">
                <a:ea typeface="+mn-ea"/>
              </a:rPr>
              <a:t>Rome Mubarak</a:t>
            </a:r>
            <a:endParaRPr lang="en-US" altLang="en-US" sz="1600" b="1" dirty="0">
              <a:ea typeface="+mn-ea"/>
            </a:endParaRPr>
          </a:p>
          <a:p>
            <a:pPr>
              <a:lnSpc>
                <a:spcPct val="90000"/>
              </a:lnSpc>
              <a:buFont typeface="Symbol" panose="05050102010706020507" pitchFamily="18" charset="2"/>
              <a:buChar char="W"/>
              <a:defRPr/>
            </a:pPr>
            <a:r>
              <a:rPr lang="en-US" altLang="en-US" sz="1600" b="1" dirty="0">
                <a:ea typeface="+mn-ea"/>
              </a:rPr>
              <a:t>13</a:t>
            </a:r>
            <a:r>
              <a:rPr lang="en-US" altLang="en-US" sz="1600" b="1" baseline="30000" dirty="0">
                <a:ea typeface="+mn-ea"/>
              </a:rPr>
              <a:t>th</a:t>
            </a:r>
            <a:r>
              <a:rPr lang="en-US" altLang="en-US" sz="1600" b="1" dirty="0">
                <a:ea typeface="+mn-ea"/>
              </a:rPr>
              <a:t> District:			Bro. Christopher Infantry</a:t>
            </a:r>
          </a:p>
          <a:p>
            <a:pPr>
              <a:lnSpc>
                <a:spcPct val="90000"/>
              </a:lnSpc>
              <a:buFont typeface="Symbol" panose="05050102010706020507" pitchFamily="18" charset="2"/>
              <a:buChar char="W"/>
              <a:defRPr/>
            </a:pPr>
            <a:r>
              <a:rPr lang="en-US" altLang="en-US" sz="1600" b="1" dirty="0">
                <a:ea typeface="+mn-ea"/>
              </a:rPr>
              <a:t>Undergraduate Representative	Bro. Emmanuel McQueen</a:t>
            </a:r>
          </a:p>
          <a:p>
            <a:pPr>
              <a:lnSpc>
                <a:spcPct val="90000"/>
              </a:lnSpc>
              <a:buFont typeface="Symbol" panose="05050102010706020507" pitchFamily="18" charset="2"/>
              <a:buChar char="W"/>
              <a:defRPr/>
            </a:pPr>
            <a:r>
              <a:rPr lang="en-US" altLang="en-US" sz="1600" b="1" dirty="0">
                <a:ea typeface="+mn-ea"/>
              </a:rPr>
              <a:t>Immediate Past Chairman	Bro. Christopher K. Norman 	                                     </a:t>
            </a:r>
          </a:p>
          <a:p>
            <a:pPr marL="0" indent="0">
              <a:lnSpc>
                <a:spcPct val="90000"/>
              </a:lnSpc>
              <a:buFont typeface="Symbol" panose="05050102010706020507" pitchFamily="18" charset="2"/>
              <a:buNone/>
              <a:defRPr/>
            </a:pPr>
            <a:endParaRPr lang="en-US" altLang="en-US" sz="1600" b="1" dirty="0">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3">
            <a:extLst>
              <a:ext uri="{FF2B5EF4-FFF2-40B4-BE49-F238E27FC236}">
                <a16:creationId xmlns:a16="http://schemas.microsoft.com/office/drawing/2014/main" id="{2D8F1565-2CC6-A045-E1C4-6E2F8E1A934C}"/>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B3BA8DE1-0AFE-2F4A-B266-6312BC68CEF1}" type="slidenum">
              <a:rPr lang="en-US" altLang="en-US" sz="1400">
                <a:solidFill>
                  <a:schemeClr val="tx2"/>
                </a:solidFill>
              </a:rPr>
              <a:pPr algn="ctr" eaLnBrk="1" hangingPunct="1"/>
              <a:t>5</a:t>
            </a:fld>
            <a:endParaRPr lang="en-US" altLang="en-US" sz="1400">
              <a:solidFill>
                <a:schemeClr val="tx2"/>
              </a:solidFill>
            </a:endParaRPr>
          </a:p>
        </p:txBody>
      </p:sp>
      <p:sp>
        <p:nvSpPr>
          <p:cNvPr id="23554" name="Footer Placeholder 4">
            <a:extLst>
              <a:ext uri="{FF2B5EF4-FFF2-40B4-BE49-F238E27FC236}">
                <a16:creationId xmlns:a16="http://schemas.microsoft.com/office/drawing/2014/main" id="{CF285868-50FF-3275-7226-57A7BA62EBF0}"/>
              </a:ext>
            </a:extLst>
          </p:cNvPr>
          <p:cNvSpPr txBox="1">
            <a:spLocks noGrp="1"/>
          </p:cNvSpPr>
          <p:nvPr/>
        </p:nvSpPr>
        <p:spPr bwMode="auto">
          <a:xfrm>
            <a:off x="5562600" y="6248400"/>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 </a:t>
            </a:r>
            <a:endParaRPr lang="en-US" altLang="en-US" sz="1400"/>
          </a:p>
        </p:txBody>
      </p:sp>
      <p:sp>
        <p:nvSpPr>
          <p:cNvPr id="23555" name="Rectangle 2">
            <a:extLst>
              <a:ext uri="{FF2B5EF4-FFF2-40B4-BE49-F238E27FC236}">
                <a16:creationId xmlns:a16="http://schemas.microsoft.com/office/drawing/2014/main" id="{E962638A-5DB0-5547-60D1-CD51E0A5EBED}"/>
              </a:ext>
            </a:extLst>
          </p:cNvPr>
          <p:cNvSpPr>
            <a:spLocks noGrp="1" noChangeArrowheads="1"/>
          </p:cNvSpPr>
          <p:nvPr>
            <p:ph type="title" idx="4294967295"/>
          </p:nvPr>
        </p:nvSpPr>
        <p:spPr>
          <a:xfrm>
            <a:off x="304800" y="381000"/>
            <a:ext cx="7696200" cy="762000"/>
          </a:xfrm>
        </p:spPr>
        <p:txBody>
          <a:bodyPr/>
          <a:lstStyle/>
          <a:p>
            <a:pPr eaLnBrk="1" hangingPunct="1"/>
            <a:r>
              <a:rPr lang="en-US" altLang="en-US" sz="4000" b="1" dirty="0">
                <a:ea typeface="ＭＳ Ｐゴシック" panose="020B0600070205080204" pitchFamily="34" charset="-128"/>
              </a:rPr>
              <a:t>Themes 2023 - 2024</a:t>
            </a:r>
            <a:r>
              <a:rPr lang="en-US" altLang="en-US" b="1" dirty="0">
                <a:ea typeface="ＭＳ Ｐゴシック" panose="020B0600070205080204" pitchFamily="34" charset="-128"/>
              </a:rPr>
              <a:t> </a:t>
            </a:r>
          </a:p>
        </p:txBody>
      </p:sp>
      <p:sp>
        <p:nvSpPr>
          <p:cNvPr id="23556" name="Rectangle 3">
            <a:extLst>
              <a:ext uri="{FF2B5EF4-FFF2-40B4-BE49-F238E27FC236}">
                <a16:creationId xmlns:a16="http://schemas.microsoft.com/office/drawing/2014/main" id="{83CF60AF-1AE9-F9E6-E6A9-6BFAE09FC2FF}"/>
              </a:ext>
            </a:extLst>
          </p:cNvPr>
          <p:cNvSpPr>
            <a:spLocks noGrp="1" noChangeArrowheads="1"/>
          </p:cNvSpPr>
          <p:nvPr>
            <p:ph type="body" idx="4294967295"/>
          </p:nvPr>
        </p:nvSpPr>
        <p:spPr>
          <a:xfrm>
            <a:off x="304800" y="1524000"/>
            <a:ext cx="8610600" cy="4724400"/>
          </a:xfrm>
        </p:spPr>
        <p:txBody>
          <a:bodyPr/>
          <a:lstStyle/>
          <a:p>
            <a:pPr eaLnBrk="1" hangingPunct="1">
              <a:buClrTx/>
              <a:defRPr/>
            </a:pPr>
            <a:r>
              <a:rPr lang="en-US" altLang="en-US" sz="2000" dirty="0">
                <a:ea typeface="ＭＳ Ｐゴシック" panose="020B0600070205080204" pitchFamily="34" charset="-128"/>
              </a:rPr>
              <a:t>2023 Achievement Week Dates:</a:t>
            </a:r>
          </a:p>
          <a:p>
            <a:pPr marL="0" indent="0" algn="ctr" eaLnBrk="1" hangingPunct="1">
              <a:buClrTx/>
              <a:buFont typeface="Symbol" pitchFamily="2" charset="2"/>
              <a:buNone/>
              <a:defRPr/>
            </a:pPr>
            <a:r>
              <a:rPr lang="en-US" altLang="en-US" sz="2000" b="1" u="sng" dirty="0">
                <a:ea typeface="Times New Roman" panose="02020603050405020304" pitchFamily="18" charset="0"/>
              </a:rPr>
              <a:t>November 12 – 18, 2023</a:t>
            </a:r>
          </a:p>
          <a:p>
            <a:pPr eaLnBrk="1" hangingPunct="1">
              <a:buClrTx/>
              <a:defRPr/>
            </a:pPr>
            <a:r>
              <a:rPr lang="en-US" altLang="en-US" sz="2000" dirty="0">
                <a:ea typeface="ＭＳ Ｐゴシック" panose="020B0600070205080204" pitchFamily="34" charset="-128"/>
              </a:rPr>
              <a:t>2023 Achievement Week Observance Theme:</a:t>
            </a:r>
          </a:p>
          <a:p>
            <a:pPr algn="ctr" eaLnBrk="1" hangingPunct="1">
              <a:buClrTx/>
              <a:buFont typeface="Symbol" pitchFamily="2" charset="2"/>
              <a:buNone/>
              <a:defRPr/>
            </a:pPr>
            <a:r>
              <a:rPr lang="en-US" altLang="en-US" sz="2000" dirty="0">
                <a:ea typeface="ＭＳ Ｐゴシック" panose="020B0600070205080204" pitchFamily="34" charset="-128"/>
              </a:rPr>
              <a:t>	</a:t>
            </a:r>
            <a:r>
              <a:rPr lang="en-US" altLang="en-US" sz="2000" b="1" dirty="0">
                <a:ea typeface="ＭＳ Ｐゴシック" panose="020B0600070205080204" pitchFamily="34" charset="-128"/>
              </a:rPr>
              <a:t> “ </a:t>
            </a:r>
            <a:r>
              <a:rPr lang="en-US" sz="2000" b="1" dirty="0"/>
              <a:t>Omega Men Promoting a Harmonious Future Through Friendship and Service</a:t>
            </a:r>
            <a:r>
              <a:rPr lang="en-US" altLang="en-US" sz="2000" b="1" dirty="0">
                <a:ea typeface="ＭＳ Ｐゴシック" panose="020B0600070205080204" pitchFamily="34" charset="-128"/>
              </a:rPr>
              <a:t>”</a:t>
            </a:r>
            <a:endParaRPr lang="en-US" altLang="ja-JP" sz="2000" b="1" dirty="0">
              <a:ea typeface="ＭＳ Ｐゴシック" panose="020B0600070205080204" pitchFamily="34" charset="-128"/>
            </a:endParaRPr>
          </a:p>
          <a:p>
            <a:pPr eaLnBrk="1" hangingPunct="1">
              <a:buClrTx/>
              <a:defRPr/>
            </a:pPr>
            <a:r>
              <a:rPr lang="en-US" altLang="en-US" sz="2000" dirty="0">
                <a:ea typeface="ＭＳ Ｐゴシック" panose="020B0600070205080204" pitchFamily="34" charset="-128"/>
              </a:rPr>
              <a:t>2023 – 2024 High School Essay Contest Theme:</a:t>
            </a:r>
            <a:r>
              <a:rPr lang="en-US" altLang="en-US" sz="2400" dirty="0">
                <a:ea typeface="ＭＳ Ｐゴシック" panose="020B0600070205080204" pitchFamily="34" charset="-128"/>
              </a:rPr>
              <a:t> </a:t>
            </a:r>
          </a:p>
          <a:p>
            <a:pPr eaLnBrk="1" hangingPunct="1">
              <a:buClrTx/>
              <a:defRPr/>
            </a:pPr>
            <a:endParaRPr lang="en-US" altLang="en-US" sz="2400" dirty="0">
              <a:ea typeface="ＭＳ Ｐゴシック" panose="020B0600070205080204" pitchFamily="34" charset="-128"/>
            </a:endParaRPr>
          </a:p>
          <a:p>
            <a:pPr>
              <a:defRPr/>
            </a:pPr>
            <a:r>
              <a:rPr lang="en-US" sz="2000" dirty="0"/>
              <a:t>“With Politics gaining the bulk of discussion, what can the younger generation do to ensure that elected leaders understand the impact of gaining their vote?”</a:t>
            </a:r>
          </a:p>
          <a:p>
            <a:pPr>
              <a:defRPr/>
            </a:pPr>
            <a:endParaRPr lang="en-US" sz="2000" dirty="0"/>
          </a:p>
          <a:p>
            <a:pPr>
              <a:defRPr/>
            </a:pPr>
            <a:r>
              <a:rPr lang="en-US" altLang="en-US" sz="2000" dirty="0">
                <a:ea typeface="ＭＳ Ｐゴシック" panose="020B0600070205080204" pitchFamily="34" charset="-128"/>
              </a:rPr>
              <a:t>Above Information Distributed August 1, 2023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3">
            <a:extLst>
              <a:ext uri="{FF2B5EF4-FFF2-40B4-BE49-F238E27FC236}">
                <a16:creationId xmlns:a16="http://schemas.microsoft.com/office/drawing/2014/main" id="{8E1E4BE0-AB02-B0A4-2E72-821FE2E75EC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9DC62F2-5852-2D4F-9FB0-DF1E8B2641B0}" type="slidenum">
              <a:rPr lang="en-US" altLang="en-US" sz="1400" smtClean="0">
                <a:solidFill>
                  <a:schemeClr val="tx2"/>
                </a:solidFill>
              </a:rPr>
              <a:pPr/>
              <a:t>6</a:t>
            </a:fld>
            <a:endParaRPr lang="en-US" altLang="en-US" sz="1400">
              <a:solidFill>
                <a:schemeClr val="tx2"/>
              </a:solidFill>
            </a:endParaRPr>
          </a:p>
        </p:txBody>
      </p:sp>
      <p:sp>
        <p:nvSpPr>
          <p:cNvPr id="25602" name="Footer Placeholder 4">
            <a:extLst>
              <a:ext uri="{FF2B5EF4-FFF2-40B4-BE49-F238E27FC236}">
                <a16:creationId xmlns:a16="http://schemas.microsoft.com/office/drawing/2014/main" id="{529331B5-8FA3-9A03-96FB-B72FA02A5071}"/>
              </a:ext>
            </a:extLst>
          </p:cNvPr>
          <p:cNvSpPr>
            <a:spLocks noGrp="1"/>
          </p:cNvSpPr>
          <p:nvPr>
            <p:ph type="ftr" sz="quarter" idx="3"/>
          </p:nvPr>
        </p:nvSpPr>
        <p:spPr>
          <a:xfrm>
            <a:off x="5486400" y="6248400"/>
            <a:ext cx="3505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eaLnBrk="0" hangingPunct="0"/>
            <a:r>
              <a:rPr lang="en-US" altLang="en-US" sz="1400">
                <a:solidFill>
                  <a:schemeClr val="tx2"/>
                </a:solidFill>
              </a:rPr>
              <a:t>International Achievement Week Committee </a:t>
            </a:r>
            <a:endParaRPr lang="en-US" altLang="en-US" sz="1400"/>
          </a:p>
        </p:txBody>
      </p:sp>
      <p:sp>
        <p:nvSpPr>
          <p:cNvPr id="25603" name="Rectangle 2">
            <a:extLst>
              <a:ext uri="{FF2B5EF4-FFF2-40B4-BE49-F238E27FC236}">
                <a16:creationId xmlns:a16="http://schemas.microsoft.com/office/drawing/2014/main" id="{90C3A5E4-8B33-1645-1C1A-261C127EB58E}"/>
              </a:ext>
            </a:extLst>
          </p:cNvPr>
          <p:cNvSpPr>
            <a:spLocks noGrp="1" noChangeArrowheads="1"/>
          </p:cNvSpPr>
          <p:nvPr>
            <p:ph type="title"/>
          </p:nvPr>
        </p:nvSpPr>
        <p:spPr>
          <a:xfrm>
            <a:off x="304800" y="381000"/>
            <a:ext cx="7543800" cy="762000"/>
          </a:xfrm>
        </p:spPr>
        <p:txBody>
          <a:bodyPr/>
          <a:lstStyle/>
          <a:p>
            <a:pPr eaLnBrk="1" hangingPunct="1"/>
            <a:r>
              <a:rPr lang="en-US" altLang="en-US" b="1">
                <a:ea typeface="ＭＳ Ｐゴシック" panose="020B0600070205080204" pitchFamily="34" charset="-128"/>
              </a:rPr>
              <a:t>Achievement Week Awards</a:t>
            </a:r>
          </a:p>
        </p:txBody>
      </p:sp>
      <p:sp>
        <p:nvSpPr>
          <p:cNvPr id="25604" name="Rectangle 3">
            <a:extLst>
              <a:ext uri="{FF2B5EF4-FFF2-40B4-BE49-F238E27FC236}">
                <a16:creationId xmlns:a16="http://schemas.microsoft.com/office/drawing/2014/main" id="{63DE7633-936B-E889-643E-704EE16650FE}"/>
              </a:ext>
            </a:extLst>
          </p:cNvPr>
          <p:cNvSpPr>
            <a:spLocks noGrp="1" noChangeArrowheads="1"/>
          </p:cNvSpPr>
          <p:nvPr>
            <p:ph type="body" idx="1"/>
          </p:nvPr>
        </p:nvSpPr>
        <p:spPr>
          <a:xfrm>
            <a:off x="328613" y="1524000"/>
            <a:ext cx="8434387" cy="4532313"/>
          </a:xfrm>
        </p:spPr>
        <p:txBody>
          <a:bodyPr/>
          <a:lstStyle/>
          <a:p>
            <a:pPr eaLnBrk="1" hangingPunct="1">
              <a:lnSpc>
                <a:spcPct val="90000"/>
              </a:lnSpc>
              <a:buFont typeface="Symbol" pitchFamily="2" charset="2"/>
              <a:buNone/>
            </a:pPr>
            <a:r>
              <a:rPr lang="en-US" altLang="en-US" sz="2800" u="sng" dirty="0">
                <a:ea typeface="ＭＳ Ｐゴシック" panose="020B0600070205080204" pitchFamily="34" charset="-128"/>
              </a:rPr>
              <a:t>Achievement Week Award Categories</a:t>
            </a:r>
            <a:r>
              <a:rPr lang="en-US" altLang="en-US" u="sng" dirty="0">
                <a:ea typeface="ＭＳ Ｐゴシック" panose="020B0600070205080204" pitchFamily="34" charset="-128"/>
              </a:rPr>
              <a:t> </a:t>
            </a:r>
          </a:p>
          <a:p>
            <a:pPr eaLnBrk="1" hangingPunct="1">
              <a:lnSpc>
                <a:spcPct val="90000"/>
              </a:lnSpc>
            </a:pPr>
            <a:r>
              <a:rPr lang="en-US" altLang="en-US" sz="2200" dirty="0">
                <a:ea typeface="ＭＳ Ｐゴシック" panose="020B0600070205080204" pitchFamily="34" charset="-128"/>
              </a:rPr>
              <a:t>Graduate Omega Man of the Year Award</a:t>
            </a:r>
          </a:p>
          <a:p>
            <a:pPr eaLnBrk="1" hangingPunct="1">
              <a:lnSpc>
                <a:spcPct val="90000"/>
              </a:lnSpc>
            </a:pPr>
            <a:r>
              <a:rPr lang="en-US" altLang="en-US" sz="2200" dirty="0">
                <a:ea typeface="ＭＳ Ｐゴシック" panose="020B0600070205080204" pitchFamily="34" charset="-128"/>
              </a:rPr>
              <a:t>Undergraduate Omega Man of the Year Award</a:t>
            </a:r>
          </a:p>
          <a:p>
            <a:pPr eaLnBrk="1" hangingPunct="1">
              <a:lnSpc>
                <a:spcPct val="90000"/>
              </a:lnSpc>
            </a:pPr>
            <a:r>
              <a:rPr lang="en-US" altLang="en-US" sz="2200" dirty="0">
                <a:ea typeface="ＭＳ Ｐゴシック" panose="020B0600070205080204" pitchFamily="34" charset="-128"/>
              </a:rPr>
              <a:t>Superior Service Award</a:t>
            </a:r>
          </a:p>
          <a:p>
            <a:pPr eaLnBrk="1" hangingPunct="1">
              <a:lnSpc>
                <a:spcPct val="90000"/>
              </a:lnSpc>
            </a:pPr>
            <a:r>
              <a:rPr lang="en-US" altLang="en-US" sz="2200">
                <a:ea typeface="ＭＳ Ｐゴシック" panose="020B0600070205080204" pitchFamily="34" charset="-128"/>
              </a:rPr>
              <a:t>Brigadier </a:t>
            </a:r>
            <a:r>
              <a:rPr lang="en-US" altLang="en-US" sz="2200" dirty="0">
                <a:ea typeface="ＭＳ Ｐゴシック" panose="020B0600070205080204" pitchFamily="34" charset="-128"/>
              </a:rPr>
              <a:t>General Charles Young Military Leadership Award</a:t>
            </a:r>
          </a:p>
          <a:p>
            <a:pPr eaLnBrk="1" hangingPunct="1">
              <a:lnSpc>
                <a:spcPct val="90000"/>
              </a:lnSpc>
            </a:pPr>
            <a:r>
              <a:rPr lang="en-US" altLang="en-US" sz="2200" dirty="0">
                <a:ea typeface="ＭＳ Ｐゴシック" panose="020B0600070205080204" pitchFamily="34" charset="-128"/>
              </a:rPr>
              <a:t>Citizen of the Year Award</a:t>
            </a:r>
          </a:p>
          <a:p>
            <a:pPr eaLnBrk="1" hangingPunct="1">
              <a:lnSpc>
                <a:spcPct val="90000"/>
              </a:lnSpc>
            </a:pPr>
            <a:r>
              <a:rPr lang="en-US" altLang="en-US" sz="2200" dirty="0">
                <a:ea typeface="ＭＳ Ｐゴシック" panose="020B0600070205080204" pitchFamily="34" charset="-128"/>
              </a:rPr>
              <a:t>Founders Lifetime Achievement Award</a:t>
            </a:r>
          </a:p>
          <a:p>
            <a:pPr eaLnBrk="1" hangingPunct="1">
              <a:lnSpc>
                <a:spcPct val="90000"/>
              </a:lnSpc>
            </a:pPr>
            <a:r>
              <a:rPr lang="en-US" altLang="en-US" sz="2200" dirty="0">
                <a:ea typeface="ＭＳ Ｐゴシック" panose="020B0600070205080204" pitchFamily="34" charset="-128"/>
              </a:rPr>
              <a:t>Dr. Ernest E. Just Undergraduate Chapter Advisor Award</a:t>
            </a:r>
          </a:p>
          <a:p>
            <a:pPr eaLnBrk="1" hangingPunct="1">
              <a:lnSpc>
                <a:spcPct val="90000"/>
              </a:lnSpc>
            </a:pPr>
            <a:r>
              <a:rPr lang="en-US" altLang="en-US" sz="2200" dirty="0">
                <a:ea typeface="ＭＳ Ｐゴシック" panose="020B0600070205080204" pitchFamily="34" charset="-128"/>
              </a:rPr>
              <a:t>Undergraduate Chapter of the Year Award</a:t>
            </a:r>
          </a:p>
          <a:p>
            <a:pPr eaLnBrk="1" hangingPunct="1">
              <a:lnSpc>
                <a:spcPct val="90000"/>
              </a:lnSpc>
            </a:pPr>
            <a:r>
              <a:rPr lang="en-US" altLang="en-US" sz="2200" dirty="0">
                <a:ea typeface="ＭＳ Ｐゴシック" panose="020B0600070205080204" pitchFamily="34" charset="-128"/>
              </a:rPr>
              <a:t>Graduate Chapter of the Year Award</a:t>
            </a:r>
          </a:p>
          <a:p>
            <a:pPr eaLnBrk="1" hangingPunct="1">
              <a:lnSpc>
                <a:spcPct val="90000"/>
              </a:lnSpc>
            </a:pPr>
            <a:r>
              <a:rPr lang="en-US" altLang="en-US" sz="2200" dirty="0">
                <a:ea typeface="ＭＳ Ｐゴシック" panose="020B0600070205080204" pitchFamily="34" charset="-128"/>
              </a:rPr>
              <a:t>Large Graduate Chapter of the Year Award</a:t>
            </a:r>
          </a:p>
          <a:p>
            <a:pPr eaLnBrk="1" hangingPunct="1">
              <a:lnSpc>
                <a:spcPct val="90000"/>
              </a:lnSpc>
            </a:pPr>
            <a:endParaRPr lang="en-US" altLang="en-US" dirty="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a:extLst>
              <a:ext uri="{FF2B5EF4-FFF2-40B4-BE49-F238E27FC236}">
                <a16:creationId xmlns:a16="http://schemas.microsoft.com/office/drawing/2014/main" id="{C0AEC4EA-8E00-0F61-E828-15FF95A24FF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22F0605-38BC-1745-AAE1-A7344F2EB0A5}" type="slidenum">
              <a:rPr lang="en-US" altLang="en-US" sz="1400" smtClean="0">
                <a:solidFill>
                  <a:schemeClr val="tx2"/>
                </a:solidFill>
              </a:rPr>
              <a:pPr/>
              <a:t>7</a:t>
            </a:fld>
            <a:endParaRPr lang="en-US" altLang="en-US" sz="1400">
              <a:solidFill>
                <a:schemeClr val="tx2"/>
              </a:solidFill>
            </a:endParaRPr>
          </a:p>
        </p:txBody>
      </p:sp>
      <p:sp>
        <p:nvSpPr>
          <p:cNvPr id="26626" name="Footer Placeholder 4">
            <a:extLst>
              <a:ext uri="{FF2B5EF4-FFF2-40B4-BE49-F238E27FC236}">
                <a16:creationId xmlns:a16="http://schemas.microsoft.com/office/drawing/2014/main" id="{3B9BB34E-3F34-9A46-B33E-C0232E274B1D}"/>
              </a:ext>
            </a:extLst>
          </p:cNvPr>
          <p:cNvSpPr>
            <a:spLocks noGrp="1"/>
          </p:cNvSpPr>
          <p:nvPr>
            <p:ph type="ftr" sz="quarter" idx="3"/>
          </p:nvPr>
        </p:nvSpPr>
        <p:spPr>
          <a:xfrm>
            <a:off x="5486400" y="6248400"/>
            <a:ext cx="3505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eaLnBrk="0" hangingPunct="0"/>
            <a:r>
              <a:rPr lang="en-US" altLang="en-US" sz="1400">
                <a:solidFill>
                  <a:schemeClr val="tx2"/>
                </a:solidFill>
              </a:rPr>
              <a:t>International Achievement Week Committee </a:t>
            </a:r>
            <a:endParaRPr lang="en-US" altLang="en-US" sz="1400"/>
          </a:p>
        </p:txBody>
      </p:sp>
      <p:sp>
        <p:nvSpPr>
          <p:cNvPr id="26627" name="Rectangle 3">
            <a:extLst>
              <a:ext uri="{FF2B5EF4-FFF2-40B4-BE49-F238E27FC236}">
                <a16:creationId xmlns:a16="http://schemas.microsoft.com/office/drawing/2014/main" id="{492CAEC1-E1B0-D371-B3EC-21DB4ADF6456}"/>
              </a:ext>
            </a:extLst>
          </p:cNvPr>
          <p:cNvSpPr>
            <a:spLocks noGrp="1" noChangeArrowheads="1"/>
          </p:cNvSpPr>
          <p:nvPr>
            <p:ph type="body" idx="1"/>
          </p:nvPr>
        </p:nvSpPr>
        <p:spPr>
          <a:xfrm>
            <a:off x="228600" y="1563688"/>
            <a:ext cx="8437563" cy="4684712"/>
          </a:xfrm>
        </p:spPr>
        <p:txBody>
          <a:bodyPr/>
          <a:lstStyle/>
          <a:p>
            <a:pPr eaLnBrk="1" hangingPunct="1">
              <a:lnSpc>
                <a:spcPct val="80000"/>
              </a:lnSpc>
            </a:pPr>
            <a:r>
              <a:rPr lang="en-US" altLang="en-US" sz="2000" dirty="0">
                <a:ea typeface="ＭＳ Ｐゴシック" panose="020B0600070205080204" pitchFamily="34" charset="-128"/>
              </a:rPr>
              <a:t>Given annually during Achievement Week Programs held by Chapters during the month of November each year</a:t>
            </a:r>
          </a:p>
          <a:p>
            <a:pPr eaLnBrk="1" hangingPunct="1">
              <a:lnSpc>
                <a:spcPct val="80000"/>
              </a:lnSpc>
            </a:pPr>
            <a:r>
              <a:rPr lang="en-US" altLang="en-US" sz="2000" dirty="0">
                <a:ea typeface="ＭＳ Ｐゴシック" panose="020B0600070205080204" pitchFamily="34" charset="-128"/>
              </a:rPr>
              <a:t>The period of the award should cover activities for the most recent fraternal year (example </a:t>
            </a:r>
            <a:r>
              <a:rPr lang="en-US" altLang="en-US" sz="2000" b="1" dirty="0">
                <a:ea typeface="ＭＳ Ｐゴシック" panose="020B0600070205080204" pitchFamily="34" charset="-128"/>
              </a:rPr>
              <a:t>Nov. 1, 2022 – Oct. 31, 2023</a:t>
            </a:r>
            <a:r>
              <a:rPr lang="en-US" altLang="en-US" sz="2000" dirty="0">
                <a:ea typeface="ＭＳ Ｐゴシック" panose="020B0600070205080204" pitchFamily="34" charset="-128"/>
              </a:rPr>
              <a:t>) with the exception of the Founders Lifetime Achievement Award which should reflect lifetime achievement for a minimum of 25 years of Fraternity service.</a:t>
            </a:r>
          </a:p>
          <a:p>
            <a:pPr eaLnBrk="1" hangingPunct="1">
              <a:lnSpc>
                <a:spcPct val="80000"/>
              </a:lnSpc>
            </a:pPr>
            <a:r>
              <a:rPr lang="en-US" altLang="en-US" sz="2000" dirty="0">
                <a:ea typeface="ＭＳ Ｐゴシック" panose="020B0600070205080204" pitchFamily="34" charset="-128"/>
              </a:rPr>
              <a:t>Chapters submit their Achievement Week winners (only one per category) on the appropriate  FORM 77 Appendix by the established District deadline</a:t>
            </a:r>
          </a:p>
          <a:p>
            <a:pPr eaLnBrk="1" hangingPunct="1">
              <a:lnSpc>
                <a:spcPct val="80000"/>
              </a:lnSpc>
            </a:pPr>
            <a:r>
              <a:rPr lang="en-US" altLang="en-US" sz="2000" dirty="0">
                <a:ea typeface="ＭＳ Ｐゴシック" panose="020B0600070205080204" pitchFamily="34" charset="-128"/>
              </a:rPr>
              <a:t>District FORM 77 submissions are due to the International Achievement Week Committee (IAWC) by the date established by the IAWC Chairman.</a:t>
            </a:r>
          </a:p>
          <a:p>
            <a:pPr eaLnBrk="1" hangingPunct="1">
              <a:lnSpc>
                <a:spcPct val="80000"/>
              </a:lnSpc>
            </a:pPr>
            <a:r>
              <a:rPr lang="en-US" altLang="en-US" sz="2000" dirty="0">
                <a:ea typeface="ＭＳ Ｐゴシック" panose="020B0600070205080204" pitchFamily="34" charset="-128"/>
              </a:rPr>
              <a:t>The International Achievement Week Committee presents its International Achievement Week Awards at the next International Meeting (Grand Conclave or Leadership Conference)</a:t>
            </a:r>
          </a:p>
          <a:p>
            <a:pPr marL="914400" lvl="2" indent="0" eaLnBrk="1" hangingPunct="1">
              <a:lnSpc>
                <a:spcPct val="80000"/>
              </a:lnSpc>
              <a:buFont typeface="Symbol" pitchFamily="2" charset="2"/>
              <a:buNone/>
            </a:pPr>
            <a:endParaRPr lang="en-US" altLang="en-US" dirty="0">
              <a:ea typeface="Times New Roman" panose="02020603050405020304" pitchFamily="18" charset="0"/>
            </a:endParaRPr>
          </a:p>
        </p:txBody>
      </p:sp>
      <p:sp>
        <p:nvSpPr>
          <p:cNvPr id="26628" name="Rectangle 6">
            <a:extLst>
              <a:ext uri="{FF2B5EF4-FFF2-40B4-BE49-F238E27FC236}">
                <a16:creationId xmlns:a16="http://schemas.microsoft.com/office/drawing/2014/main" id="{E46BDD3E-31EA-04D7-FBC1-32A524917AD2}"/>
              </a:ext>
            </a:extLst>
          </p:cNvPr>
          <p:cNvSpPr>
            <a:spLocks noGrp="1" noChangeArrowheads="1"/>
          </p:cNvSpPr>
          <p:nvPr>
            <p:ph type="title"/>
          </p:nvPr>
        </p:nvSpPr>
        <p:spPr>
          <a:xfrm>
            <a:off x="304800" y="381000"/>
            <a:ext cx="7543800" cy="762000"/>
          </a:xfrm>
        </p:spPr>
        <p:txBody>
          <a:bodyPr/>
          <a:lstStyle/>
          <a:p>
            <a:pPr eaLnBrk="1" hangingPunct="1"/>
            <a:r>
              <a:rPr lang="en-US" altLang="en-US" b="1">
                <a:ea typeface="ＭＳ Ｐゴシック" panose="020B0600070205080204" pitchFamily="34" charset="-128"/>
              </a:rPr>
              <a:t>Achievement Week Awards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3">
            <a:extLst>
              <a:ext uri="{FF2B5EF4-FFF2-40B4-BE49-F238E27FC236}">
                <a16:creationId xmlns:a16="http://schemas.microsoft.com/office/drawing/2014/main" id="{39A2E215-75C2-BE9E-F635-91CAEEC23BD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37BA538-17CF-6049-9D72-B0C8B7FB2C37}" type="slidenum">
              <a:rPr lang="en-US" altLang="en-US" sz="1400" smtClean="0">
                <a:solidFill>
                  <a:schemeClr val="tx2"/>
                </a:solidFill>
              </a:rPr>
              <a:pPr/>
              <a:t>8</a:t>
            </a:fld>
            <a:endParaRPr lang="en-US" altLang="en-US" sz="1400">
              <a:solidFill>
                <a:schemeClr val="tx2"/>
              </a:solidFill>
            </a:endParaRPr>
          </a:p>
        </p:txBody>
      </p:sp>
      <p:sp>
        <p:nvSpPr>
          <p:cNvPr id="27650" name="Footer Placeholder 4">
            <a:extLst>
              <a:ext uri="{FF2B5EF4-FFF2-40B4-BE49-F238E27FC236}">
                <a16:creationId xmlns:a16="http://schemas.microsoft.com/office/drawing/2014/main" id="{5A06F781-BF07-EE43-A7C1-07BD80D813D6}"/>
              </a:ext>
            </a:extLst>
          </p:cNvPr>
          <p:cNvSpPr>
            <a:spLocks noGrp="1"/>
          </p:cNvSpPr>
          <p:nvPr>
            <p:ph type="ftr" sz="quarter" idx="3"/>
          </p:nvPr>
        </p:nvSpPr>
        <p:spPr>
          <a:xfrm>
            <a:off x="5410200" y="6248400"/>
            <a:ext cx="3581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l" eaLnBrk="0" hangingPunct="0"/>
            <a:r>
              <a:rPr lang="en-US" altLang="en-US" sz="1400">
                <a:solidFill>
                  <a:schemeClr val="tx2"/>
                </a:solidFill>
              </a:rPr>
              <a:t>International Achievement Week Committee </a:t>
            </a:r>
            <a:endParaRPr lang="en-US" altLang="en-US" sz="1400"/>
          </a:p>
        </p:txBody>
      </p:sp>
      <p:sp>
        <p:nvSpPr>
          <p:cNvPr id="27651" name="Rectangle 3">
            <a:extLst>
              <a:ext uri="{FF2B5EF4-FFF2-40B4-BE49-F238E27FC236}">
                <a16:creationId xmlns:a16="http://schemas.microsoft.com/office/drawing/2014/main" id="{B23F9F78-9A1A-00CC-3371-C6AEC46CFBA5}"/>
              </a:ext>
            </a:extLst>
          </p:cNvPr>
          <p:cNvSpPr>
            <a:spLocks noGrp="1" noChangeArrowheads="1"/>
          </p:cNvSpPr>
          <p:nvPr>
            <p:ph type="body" idx="1"/>
          </p:nvPr>
        </p:nvSpPr>
        <p:spPr>
          <a:xfrm>
            <a:off x="228600" y="1563688"/>
            <a:ext cx="8437563" cy="4532312"/>
          </a:xfrm>
        </p:spPr>
        <p:txBody>
          <a:bodyPr/>
          <a:lstStyle/>
          <a:p>
            <a:pPr eaLnBrk="1" hangingPunct="1"/>
            <a:r>
              <a:rPr lang="en-US" altLang="en-US" sz="1800" dirty="0">
                <a:ea typeface="ＭＳ Ｐゴシック" panose="020B0600070205080204" pitchFamily="34" charset="-128"/>
              </a:rPr>
              <a:t>The Form 77 is made up of an Overview of the Award criteria and 10 separate appendices. Each appendix is a specific application document for an Award </a:t>
            </a:r>
            <a:r>
              <a:rPr lang="en-US" altLang="en-US" sz="1800" dirty="0" err="1">
                <a:ea typeface="ＭＳ Ｐゴシック" panose="020B0600070205080204" pitchFamily="34" charset="-128"/>
              </a:rPr>
              <a:t>Catergory</a:t>
            </a:r>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The current revision date of FORM 77 and the Appendices is Revision 10/1/19 </a:t>
            </a:r>
          </a:p>
          <a:p>
            <a:pPr eaLnBrk="1" hangingPunct="1"/>
            <a:r>
              <a:rPr lang="en-US" altLang="en-US" sz="1800" dirty="0">
                <a:ea typeface="ＭＳ Ｐゴシック" panose="020B0600070205080204" pitchFamily="34" charset="-128"/>
              </a:rPr>
              <a:t>The Chapter Basileus and KRS must review the application and sign the last page of the FORM 77 Appendix.</a:t>
            </a:r>
          </a:p>
          <a:p>
            <a:pPr eaLnBrk="1" hangingPunct="1"/>
            <a:r>
              <a:rPr lang="en-US" altLang="en-US" sz="1800" dirty="0">
                <a:ea typeface="ＭＳ Ｐゴシック" panose="020B0600070205080204" pitchFamily="34" charset="-128"/>
              </a:rPr>
              <a:t>FORM 77 cover letters with only resumes attached </a:t>
            </a:r>
            <a:r>
              <a:rPr lang="en-US" altLang="en-US" sz="1800" u="sng" dirty="0">
                <a:ea typeface="ＭＳ Ｐゴシック" panose="020B0600070205080204" pitchFamily="34" charset="-128"/>
              </a:rPr>
              <a:t>will not</a:t>
            </a:r>
            <a:r>
              <a:rPr lang="en-US" altLang="en-US" sz="1800" dirty="0">
                <a:ea typeface="ＭＳ Ｐゴシック" panose="020B0600070205080204" pitchFamily="34" charset="-128"/>
              </a:rPr>
              <a:t> be accepted</a:t>
            </a:r>
          </a:p>
          <a:p>
            <a:pPr eaLnBrk="1" hangingPunct="1"/>
            <a:r>
              <a:rPr lang="en-US" altLang="en-US" sz="1800" dirty="0">
                <a:ea typeface="ＭＳ Ｐゴシック" panose="020B0600070205080204" pitchFamily="34" charset="-128"/>
              </a:rPr>
              <a:t>Applicable FORM 77s in the fillable pdf format are available at </a:t>
            </a:r>
            <a:r>
              <a:rPr lang="en-US" altLang="en-US" sz="1800" dirty="0">
                <a:ea typeface="ＭＳ Ｐゴシック" panose="020B0600070205080204" pitchFamily="34" charset="-128"/>
                <a:hlinkClick r:id="rId2"/>
              </a:rPr>
              <a:t>www.oppf.org</a:t>
            </a:r>
            <a:r>
              <a:rPr lang="en-US" altLang="en-US" sz="1800" dirty="0">
                <a:ea typeface="ＭＳ Ｐゴシック" panose="020B0600070205080204" pitchFamily="34" charset="-128"/>
              </a:rPr>
              <a:t> (Members Section under FORMS)</a:t>
            </a:r>
          </a:p>
          <a:p>
            <a:pPr eaLnBrk="1" hangingPunct="1"/>
            <a:r>
              <a:rPr lang="en-US" altLang="en-US" sz="1800" dirty="0">
                <a:ea typeface="ＭＳ Ｐゴシック" panose="020B0600070205080204" pitchFamily="34" charset="-128"/>
              </a:rPr>
              <a:t>Check submissions for spelling, grammar, appropriate content, and completeness</a:t>
            </a:r>
          </a:p>
          <a:p>
            <a:pPr eaLnBrk="1" hangingPunct="1"/>
            <a:r>
              <a:rPr lang="en-US" altLang="en-US" sz="1800" dirty="0">
                <a:ea typeface="ＭＳ Ｐゴシック" panose="020B0600070205080204" pitchFamily="34" charset="-128"/>
              </a:rPr>
              <a:t>Chapters must submit the FORM 77 Application Appendices to the District Achievement Week Chairman by the date established by the District Chairman</a:t>
            </a:r>
          </a:p>
          <a:p>
            <a:pPr lvl="2" eaLnBrk="1" hangingPunct="1">
              <a:buFont typeface="Symbol" pitchFamily="2" charset="2"/>
              <a:buNone/>
            </a:pPr>
            <a:endParaRPr lang="en-US" altLang="en-US" sz="2000" dirty="0">
              <a:ea typeface="Times New Roman" panose="02020603050405020304" pitchFamily="18" charset="0"/>
            </a:endParaRPr>
          </a:p>
        </p:txBody>
      </p:sp>
      <p:sp>
        <p:nvSpPr>
          <p:cNvPr id="27652" name="Rectangle 6">
            <a:extLst>
              <a:ext uri="{FF2B5EF4-FFF2-40B4-BE49-F238E27FC236}">
                <a16:creationId xmlns:a16="http://schemas.microsoft.com/office/drawing/2014/main" id="{67CD15E8-F811-003F-E205-A3672B597BF0}"/>
              </a:ext>
            </a:extLst>
          </p:cNvPr>
          <p:cNvSpPr>
            <a:spLocks noGrp="1" noChangeArrowheads="1"/>
          </p:cNvSpPr>
          <p:nvPr>
            <p:ph type="title"/>
          </p:nvPr>
        </p:nvSpPr>
        <p:spPr/>
        <p:txBody>
          <a:bodyPr/>
          <a:lstStyle/>
          <a:p>
            <a:pPr eaLnBrk="1" hangingPunct="1"/>
            <a:r>
              <a:rPr lang="en-US" altLang="en-US" b="1">
                <a:ea typeface="ＭＳ Ｐゴシック" panose="020B0600070205080204" pitchFamily="34" charset="-128"/>
              </a:rPr>
              <a:t>Achievement Week Awards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a:extLst>
              <a:ext uri="{FF2B5EF4-FFF2-40B4-BE49-F238E27FC236}">
                <a16:creationId xmlns:a16="http://schemas.microsoft.com/office/drawing/2014/main" id="{2E74F88D-C2C5-FA82-2644-5DA8C566C345}"/>
              </a:ext>
            </a:extLst>
          </p:cNvPr>
          <p:cNvSpPr txBox="1">
            <a:spLocks noGrp="1"/>
          </p:cNvSpPr>
          <p:nvPr/>
        </p:nvSpPr>
        <p:spPr bwMode="auto">
          <a:xfrm>
            <a:off x="3429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fld id="{AA58FCC3-9395-2D4C-B3DC-74F93301CE1E}" type="slidenum">
              <a:rPr lang="en-US" altLang="en-US" sz="1400">
                <a:solidFill>
                  <a:schemeClr val="tx2"/>
                </a:solidFill>
              </a:rPr>
              <a:pPr algn="ctr" eaLnBrk="1" hangingPunct="1"/>
              <a:t>9</a:t>
            </a:fld>
            <a:endParaRPr lang="en-US" altLang="en-US" sz="1400">
              <a:solidFill>
                <a:schemeClr val="tx2"/>
              </a:solidFill>
            </a:endParaRPr>
          </a:p>
        </p:txBody>
      </p:sp>
      <p:sp>
        <p:nvSpPr>
          <p:cNvPr id="28674" name="Footer Placeholder 4">
            <a:extLst>
              <a:ext uri="{FF2B5EF4-FFF2-40B4-BE49-F238E27FC236}">
                <a16:creationId xmlns:a16="http://schemas.microsoft.com/office/drawing/2014/main" id="{B1DCB99D-3265-89A7-D342-C0C16BBA7207}"/>
              </a:ext>
            </a:extLst>
          </p:cNvPr>
          <p:cNvSpPr txBox="1">
            <a:spLocks noGrp="1"/>
          </p:cNvSpPr>
          <p:nvPr/>
        </p:nvSpPr>
        <p:spPr bwMode="auto">
          <a:xfrm>
            <a:off x="5486400" y="62484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1400">
                <a:solidFill>
                  <a:schemeClr val="tx2"/>
                </a:solidFill>
              </a:rPr>
              <a:t>International Achievement Week Committee</a:t>
            </a:r>
            <a:endParaRPr lang="en-US" altLang="en-US" sz="1400"/>
          </a:p>
        </p:txBody>
      </p:sp>
      <p:sp>
        <p:nvSpPr>
          <p:cNvPr id="28675" name="Rectangle 3">
            <a:extLst>
              <a:ext uri="{FF2B5EF4-FFF2-40B4-BE49-F238E27FC236}">
                <a16:creationId xmlns:a16="http://schemas.microsoft.com/office/drawing/2014/main" id="{7FD18C31-C594-CA34-A2D3-FA56733EFAEE}"/>
              </a:ext>
            </a:extLst>
          </p:cNvPr>
          <p:cNvSpPr>
            <a:spLocks noGrp="1" noChangeArrowheads="1"/>
          </p:cNvSpPr>
          <p:nvPr>
            <p:ph type="body" idx="4294967295"/>
          </p:nvPr>
        </p:nvSpPr>
        <p:spPr>
          <a:xfrm>
            <a:off x="457200" y="1563688"/>
            <a:ext cx="8208963" cy="4532312"/>
          </a:xfrm>
        </p:spPr>
        <p:txBody>
          <a:bodyPr/>
          <a:lstStyle/>
          <a:p>
            <a:pPr eaLnBrk="1" hangingPunct="1">
              <a:buFont typeface="Symbol" pitchFamily="2" charset="2"/>
              <a:buNone/>
            </a:pPr>
            <a:r>
              <a:rPr lang="en-US" altLang="en-US" sz="2800" u="sng">
                <a:ea typeface="ＭＳ Ｐゴシック" panose="020B0600070205080204" pitchFamily="34" charset="-128"/>
              </a:rPr>
              <a:t>Chapter of the Year Submittals:</a:t>
            </a:r>
          </a:p>
          <a:p>
            <a:pPr eaLnBrk="1" hangingPunct="1"/>
            <a:r>
              <a:rPr lang="en-US" altLang="en-US" sz="2400" b="1">
                <a:ea typeface="ＭＳ Ｐゴシック" panose="020B0600070205080204" pitchFamily="34" charset="-128"/>
              </a:rPr>
              <a:t>Hard copy Scrap Books are not accepted.</a:t>
            </a:r>
            <a:r>
              <a:rPr lang="en-US" altLang="en-US" sz="2400" b="1" u="sng">
                <a:ea typeface="ＭＳ Ｐゴシック" panose="020B0600070205080204" pitchFamily="34" charset="-128"/>
              </a:rPr>
              <a:t> </a:t>
            </a:r>
            <a:endParaRPr lang="en-US" altLang="en-US" sz="1600" u="sng">
              <a:ea typeface="ＭＳ Ｐゴシック" panose="020B0600070205080204" pitchFamily="34" charset="-128"/>
            </a:endParaRPr>
          </a:p>
          <a:p>
            <a:pPr eaLnBrk="1" hangingPunct="1"/>
            <a:r>
              <a:rPr lang="en-US" altLang="en-US" sz="2400">
                <a:ea typeface="ＭＳ Ｐゴシック" panose="020B0600070205080204" pitchFamily="34" charset="-128"/>
              </a:rPr>
              <a:t>All Chapter of the Year information must be an electronic submission in pdf format preferably submitted via email or an online file sharing routine such as DropBox. However, submission via Compact Disc (CD), Digital Video Disc (DVD) or thumb drive can be accepted.</a:t>
            </a:r>
            <a:endParaRPr lang="en-US" altLang="en-US" sz="1600">
              <a:ea typeface="ＭＳ Ｐゴシック" panose="020B0600070205080204" pitchFamily="34" charset="-128"/>
            </a:endParaRPr>
          </a:p>
          <a:p>
            <a:pPr eaLnBrk="1" hangingPunct="1"/>
            <a:r>
              <a:rPr lang="en-US" altLang="en-US" sz="2400">
                <a:ea typeface="ＭＳ Ｐゴシック" panose="020B0600070205080204" pitchFamily="34" charset="-128"/>
              </a:rPr>
              <a:t>The information must be contained in a single pdf file and not multiple pdf files for each section. </a:t>
            </a:r>
          </a:p>
        </p:txBody>
      </p:sp>
      <p:sp>
        <p:nvSpPr>
          <p:cNvPr id="28676" name="Rectangle 6">
            <a:extLst>
              <a:ext uri="{FF2B5EF4-FFF2-40B4-BE49-F238E27FC236}">
                <a16:creationId xmlns:a16="http://schemas.microsoft.com/office/drawing/2014/main" id="{FC3F35E6-5D85-9303-2F5C-C89F559DFB1B}"/>
              </a:ext>
            </a:extLst>
          </p:cNvPr>
          <p:cNvSpPr>
            <a:spLocks noGrp="1" noChangeArrowheads="1"/>
          </p:cNvSpPr>
          <p:nvPr>
            <p:ph type="title" idx="4294967295"/>
          </p:nvPr>
        </p:nvSpPr>
        <p:spPr>
          <a:xfrm>
            <a:off x="304800" y="381000"/>
            <a:ext cx="7620000" cy="762000"/>
          </a:xfrm>
        </p:spPr>
        <p:txBody>
          <a:bodyPr/>
          <a:lstStyle/>
          <a:p>
            <a:pPr eaLnBrk="1" hangingPunct="1"/>
            <a:r>
              <a:rPr lang="en-US" altLang="en-US" b="1">
                <a:ea typeface="ＭＳ Ｐゴシック" panose="020B0600070205080204" pitchFamily="34" charset="-128"/>
              </a:rPr>
              <a:t>Achievement Week Awards</a:t>
            </a:r>
          </a:p>
        </p:txBody>
      </p:sp>
    </p:spTree>
  </p:cSld>
  <p:clrMapOvr>
    <a:masterClrMapping/>
  </p:clrMapOvr>
</p:sld>
</file>

<file path=ppt/theme/theme1.xml><?xml version="1.0" encoding="utf-8"?>
<a:theme xmlns:a="http://schemas.openxmlformats.org/drawingml/2006/main" name="OPP2D1">
  <a:themeElements>
    <a:clrScheme name="OPP2D1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OPP2D1">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OPP2D1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OPP2D1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OPP2D1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OPP2D1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OPP2D1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OPP2D1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OPP2D1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23700</TotalTime>
  <Words>2469</Words>
  <Application>Microsoft Office PowerPoint</Application>
  <PresentationFormat>On-screen Show (4:3)</PresentationFormat>
  <Paragraphs>243</Paragraphs>
  <Slides>21</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CloisterBlack BT</vt:lpstr>
      <vt:lpstr>Symbol</vt:lpstr>
      <vt:lpstr>Times New Roman</vt:lpstr>
      <vt:lpstr>OPP2D1</vt:lpstr>
      <vt:lpstr>International Achievement Week Training Guide</vt:lpstr>
      <vt:lpstr>Purpose of this guide</vt:lpstr>
      <vt:lpstr>International Mission</vt:lpstr>
      <vt:lpstr>International Achievement Week   Committee</vt:lpstr>
      <vt:lpstr>Themes 2023 - 2024 </vt:lpstr>
      <vt:lpstr>Achievement Week Awards</vt:lpstr>
      <vt:lpstr>Achievement Week Awards</vt:lpstr>
      <vt:lpstr>Achievement Week Awards</vt:lpstr>
      <vt:lpstr>Achievement Week Awards</vt:lpstr>
      <vt:lpstr>Chapter of the Year Submission</vt:lpstr>
      <vt:lpstr>Chapter of the Year Submission</vt:lpstr>
      <vt:lpstr>Completing the FORM 77 Applications</vt:lpstr>
      <vt:lpstr>General Rules for Completing the FORM 77 Applications</vt:lpstr>
      <vt:lpstr>General Rules for Completing the FORM 77 Applications</vt:lpstr>
      <vt:lpstr>General Rules for Completing the FORM 77: Points of Emphasis</vt:lpstr>
      <vt:lpstr>Completing the FORM 77 Application:      Sample Question</vt:lpstr>
      <vt:lpstr>Completing the FORM 77 Application:  Sample Question / 1st Response</vt:lpstr>
      <vt:lpstr>Completing the FORM 77 Application:  Sample Question /  2nd Response</vt:lpstr>
      <vt:lpstr>Length of Submissions</vt:lpstr>
      <vt:lpstr>Next Steps</vt:lpstr>
      <vt:lpstr>Achievement Week Committee</vt:lpstr>
    </vt:vector>
  </TitlesOfParts>
  <Company>IBM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Scorecard</dc:title>
  <dc:creator>IBM_User</dc:creator>
  <cp:lastModifiedBy>Clayton, Bernard</cp:lastModifiedBy>
  <cp:revision>178</cp:revision>
  <dcterms:created xsi:type="dcterms:W3CDTF">2004-01-12T01:41:15Z</dcterms:created>
  <dcterms:modified xsi:type="dcterms:W3CDTF">2023-11-11T22:03:23Z</dcterms:modified>
</cp:coreProperties>
</file>